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8" r:id="rId6"/>
    <p:sldId id="262" r:id="rId7"/>
    <p:sldId id="263" r:id="rId8"/>
    <p:sldId id="261" r:id="rId9"/>
    <p:sldId id="26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D944B-2278-44B9-8321-26BD8522D38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95E7EB-278B-4D4A-8D7F-FC93484D617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Task</a:t>
          </a:r>
          <a:endParaRPr lang="en-US"/>
        </a:p>
      </dgm:t>
    </dgm:pt>
    <dgm:pt modelId="{DB692F07-C0CC-43EC-8F27-7513ABFC5C50}" type="parTrans" cxnId="{DBF43A6A-BBFB-4DCA-A582-2B9340F94267}">
      <dgm:prSet/>
      <dgm:spPr/>
      <dgm:t>
        <a:bodyPr/>
        <a:lstStyle/>
        <a:p>
          <a:endParaRPr lang="en-US"/>
        </a:p>
      </dgm:t>
    </dgm:pt>
    <dgm:pt modelId="{0DF024F9-FF2A-4171-A59C-BE7D11A7EDEC}" type="sibTrans" cxnId="{DBF43A6A-BBFB-4DCA-A582-2B9340F94267}">
      <dgm:prSet/>
      <dgm:spPr/>
      <dgm:t>
        <a:bodyPr/>
        <a:lstStyle/>
        <a:p>
          <a:endParaRPr lang="en-US"/>
        </a:p>
      </dgm:t>
    </dgm:pt>
    <dgm:pt modelId="{47D9F256-98D0-43F1-9981-7AD7C025EED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Coding</a:t>
          </a:r>
          <a:endParaRPr lang="en-US"/>
        </a:p>
      </dgm:t>
    </dgm:pt>
    <dgm:pt modelId="{50C3570B-C03F-4DDB-B62C-CC56A5FBC4E3}" type="parTrans" cxnId="{19B4982F-CAFC-48BA-A1E5-94F0DAC54B4E}">
      <dgm:prSet/>
      <dgm:spPr/>
      <dgm:t>
        <a:bodyPr/>
        <a:lstStyle/>
        <a:p>
          <a:endParaRPr lang="en-US"/>
        </a:p>
      </dgm:t>
    </dgm:pt>
    <dgm:pt modelId="{0BF68FFC-A8AC-4AFA-AA01-E94ED0445740}" type="sibTrans" cxnId="{19B4982F-CAFC-48BA-A1E5-94F0DAC54B4E}">
      <dgm:prSet/>
      <dgm:spPr/>
      <dgm:t>
        <a:bodyPr/>
        <a:lstStyle/>
        <a:p>
          <a:endParaRPr lang="en-US"/>
        </a:p>
      </dgm:t>
    </dgm:pt>
    <dgm:pt modelId="{46531906-DCB5-4B74-A05A-7F695262E1C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Output</a:t>
          </a:r>
          <a:endParaRPr lang="en-US"/>
        </a:p>
      </dgm:t>
    </dgm:pt>
    <dgm:pt modelId="{0B1A2A06-3152-4486-B5D5-67EC48ED4608}" type="parTrans" cxnId="{1A22966C-B79D-4FF7-9B4D-F2D14D602DC9}">
      <dgm:prSet/>
      <dgm:spPr/>
      <dgm:t>
        <a:bodyPr/>
        <a:lstStyle/>
        <a:p>
          <a:endParaRPr lang="en-US"/>
        </a:p>
      </dgm:t>
    </dgm:pt>
    <dgm:pt modelId="{D28ABA86-947E-4114-AB93-6F0679D955A7}" type="sibTrans" cxnId="{1A22966C-B79D-4FF7-9B4D-F2D14D602DC9}">
      <dgm:prSet/>
      <dgm:spPr/>
      <dgm:t>
        <a:bodyPr/>
        <a:lstStyle/>
        <a:p>
          <a:endParaRPr lang="en-US"/>
        </a:p>
      </dgm:t>
    </dgm:pt>
    <dgm:pt modelId="{9A47E0CC-D07E-46CE-862E-0821B7DDFE0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Project Files</a:t>
          </a:r>
          <a:endParaRPr lang="en-US"/>
        </a:p>
      </dgm:t>
    </dgm:pt>
    <dgm:pt modelId="{6C056C09-B529-4338-8D1A-C0BD7C3FDFE3}" type="parTrans" cxnId="{DA5EB57F-E779-41B8-93CB-EC54C1CD76C0}">
      <dgm:prSet/>
      <dgm:spPr/>
      <dgm:t>
        <a:bodyPr/>
        <a:lstStyle/>
        <a:p>
          <a:endParaRPr lang="en-NZ"/>
        </a:p>
      </dgm:t>
    </dgm:pt>
    <dgm:pt modelId="{86D21604-F952-4A34-9209-69DEB2F75554}" type="sibTrans" cxnId="{DA5EB57F-E779-41B8-93CB-EC54C1CD76C0}">
      <dgm:prSet/>
      <dgm:spPr/>
      <dgm:t>
        <a:bodyPr/>
        <a:lstStyle/>
        <a:p>
          <a:endParaRPr lang="en-NZ"/>
        </a:p>
      </dgm:t>
    </dgm:pt>
    <dgm:pt modelId="{05B138F9-DF10-4DA0-9301-BA6DD0DBAC1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Editor</a:t>
          </a:r>
          <a:endParaRPr lang="en-US"/>
        </a:p>
      </dgm:t>
    </dgm:pt>
    <dgm:pt modelId="{12242DB1-8049-4214-AEDC-EF056EBAE17C}" type="parTrans" cxnId="{FD1D9370-0C3F-400E-B5A9-4F5E566481FB}">
      <dgm:prSet/>
      <dgm:spPr/>
      <dgm:t>
        <a:bodyPr/>
        <a:lstStyle/>
        <a:p>
          <a:endParaRPr lang="en-NZ"/>
        </a:p>
      </dgm:t>
    </dgm:pt>
    <dgm:pt modelId="{FD6C4974-99D1-448C-B45D-D3E1E4AC5D18}" type="sibTrans" cxnId="{FD1D9370-0C3F-400E-B5A9-4F5E566481FB}">
      <dgm:prSet/>
      <dgm:spPr/>
      <dgm:t>
        <a:bodyPr/>
        <a:lstStyle/>
        <a:p>
          <a:endParaRPr lang="en-NZ"/>
        </a:p>
      </dgm:t>
    </dgm:pt>
    <dgm:pt modelId="{42DE8444-27B7-4E92-B25F-41A2F59CE4DB}" type="pres">
      <dgm:prSet presAssocID="{6C2D944B-2278-44B9-8321-26BD8522D383}" presName="root" presStyleCnt="0">
        <dgm:presLayoutVars>
          <dgm:dir/>
          <dgm:resizeHandles val="exact"/>
        </dgm:presLayoutVars>
      </dgm:prSet>
      <dgm:spPr/>
    </dgm:pt>
    <dgm:pt modelId="{A17EFA0A-6C05-43EC-B876-6A6A1337B566}" type="pres">
      <dgm:prSet presAssocID="{0F95E7EB-278B-4D4A-8D7F-FC93484D6179}" presName="compNode" presStyleCnt="0"/>
      <dgm:spPr/>
    </dgm:pt>
    <dgm:pt modelId="{856F90F9-3C69-4574-986B-3BD200427C82}" type="pres">
      <dgm:prSet presAssocID="{0F95E7EB-278B-4D4A-8D7F-FC93484D617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FB19DF-9F4E-488E-9C61-B9D454BEC327}" type="pres">
      <dgm:prSet presAssocID="{0F95E7EB-278B-4D4A-8D7F-FC93484D6179}" presName="spaceRect" presStyleCnt="0"/>
      <dgm:spPr/>
    </dgm:pt>
    <dgm:pt modelId="{3D5C6440-F01A-4DA3-A2E4-66CC48AC37AB}" type="pres">
      <dgm:prSet presAssocID="{0F95E7EB-278B-4D4A-8D7F-FC93484D6179}" presName="textRect" presStyleLbl="revTx" presStyleIdx="0" presStyleCnt="5">
        <dgm:presLayoutVars>
          <dgm:chMax val="1"/>
          <dgm:chPref val="1"/>
        </dgm:presLayoutVars>
      </dgm:prSet>
      <dgm:spPr/>
    </dgm:pt>
    <dgm:pt modelId="{5F411BDF-A387-414D-AE71-9B8DB0051986}" type="pres">
      <dgm:prSet presAssocID="{0DF024F9-FF2A-4171-A59C-BE7D11A7EDEC}" presName="sibTrans" presStyleCnt="0"/>
      <dgm:spPr/>
    </dgm:pt>
    <dgm:pt modelId="{DC5A114C-8556-4176-B82B-B60060F46E0D}" type="pres">
      <dgm:prSet presAssocID="{9A47E0CC-D07E-46CE-862E-0821B7DDFE0A}" presName="compNode" presStyleCnt="0"/>
      <dgm:spPr/>
    </dgm:pt>
    <dgm:pt modelId="{B2254DBF-2D7B-4C4F-BD62-83EB4CC8988B}" type="pres">
      <dgm:prSet presAssocID="{9A47E0CC-D07E-46CE-862E-0821B7DDFE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B7DFF97-A91F-4FBF-AA13-CB69EB8945BD}" type="pres">
      <dgm:prSet presAssocID="{9A47E0CC-D07E-46CE-862E-0821B7DDFE0A}" presName="spaceRect" presStyleCnt="0"/>
      <dgm:spPr/>
    </dgm:pt>
    <dgm:pt modelId="{C70D9B9C-67F7-4C5B-BCAC-53ADD5D47CA2}" type="pres">
      <dgm:prSet presAssocID="{9A47E0CC-D07E-46CE-862E-0821B7DDFE0A}" presName="textRect" presStyleLbl="revTx" presStyleIdx="1" presStyleCnt="5">
        <dgm:presLayoutVars>
          <dgm:chMax val="1"/>
          <dgm:chPref val="1"/>
        </dgm:presLayoutVars>
      </dgm:prSet>
      <dgm:spPr/>
    </dgm:pt>
    <dgm:pt modelId="{4BD56E04-0B99-4B39-A251-C9E4255989E2}" type="pres">
      <dgm:prSet presAssocID="{86D21604-F952-4A34-9209-69DEB2F75554}" presName="sibTrans" presStyleCnt="0"/>
      <dgm:spPr/>
    </dgm:pt>
    <dgm:pt modelId="{C9A08CE1-6306-4040-91D2-9017099E92C1}" type="pres">
      <dgm:prSet presAssocID="{05B138F9-DF10-4DA0-9301-BA6DD0DBAC15}" presName="compNode" presStyleCnt="0"/>
      <dgm:spPr/>
    </dgm:pt>
    <dgm:pt modelId="{ECF2007F-0634-4996-8CFF-12C598A3B6A7}" type="pres">
      <dgm:prSet presAssocID="{05B138F9-DF10-4DA0-9301-BA6DD0DBAC1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9FF0D2-EE47-41AE-951D-BAC48C41EB4C}" type="pres">
      <dgm:prSet presAssocID="{05B138F9-DF10-4DA0-9301-BA6DD0DBAC15}" presName="spaceRect" presStyleCnt="0"/>
      <dgm:spPr/>
    </dgm:pt>
    <dgm:pt modelId="{E8AA7C25-3942-439A-90DF-F7612C0D6E0B}" type="pres">
      <dgm:prSet presAssocID="{05B138F9-DF10-4DA0-9301-BA6DD0DBAC15}" presName="textRect" presStyleLbl="revTx" presStyleIdx="2" presStyleCnt="5">
        <dgm:presLayoutVars>
          <dgm:chMax val="1"/>
          <dgm:chPref val="1"/>
        </dgm:presLayoutVars>
      </dgm:prSet>
      <dgm:spPr/>
    </dgm:pt>
    <dgm:pt modelId="{3374DB21-0C29-444B-A1D8-170A744B1342}" type="pres">
      <dgm:prSet presAssocID="{FD6C4974-99D1-448C-B45D-D3E1E4AC5D18}" presName="sibTrans" presStyleCnt="0"/>
      <dgm:spPr/>
    </dgm:pt>
    <dgm:pt modelId="{6F31245A-3E1E-4885-B4B1-BED79C29EFE4}" type="pres">
      <dgm:prSet presAssocID="{47D9F256-98D0-43F1-9981-7AD7C025EED6}" presName="compNode" presStyleCnt="0"/>
      <dgm:spPr/>
    </dgm:pt>
    <dgm:pt modelId="{88190CDD-63DB-4CE7-9057-8A73C0F1F252}" type="pres">
      <dgm:prSet presAssocID="{47D9F256-98D0-43F1-9981-7AD7C025EED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DADE2BB-F84A-4697-9BA9-2A8D9BA50ED7}" type="pres">
      <dgm:prSet presAssocID="{47D9F256-98D0-43F1-9981-7AD7C025EED6}" presName="spaceRect" presStyleCnt="0"/>
      <dgm:spPr/>
    </dgm:pt>
    <dgm:pt modelId="{29CB61CC-DBAE-4857-92A2-562C98CBB54E}" type="pres">
      <dgm:prSet presAssocID="{47D9F256-98D0-43F1-9981-7AD7C025EED6}" presName="textRect" presStyleLbl="revTx" presStyleIdx="3" presStyleCnt="5">
        <dgm:presLayoutVars>
          <dgm:chMax val="1"/>
          <dgm:chPref val="1"/>
        </dgm:presLayoutVars>
      </dgm:prSet>
      <dgm:spPr/>
    </dgm:pt>
    <dgm:pt modelId="{1CBD4A35-5E02-489D-B9F6-5C196790F405}" type="pres">
      <dgm:prSet presAssocID="{0BF68FFC-A8AC-4AFA-AA01-E94ED0445740}" presName="sibTrans" presStyleCnt="0"/>
      <dgm:spPr/>
    </dgm:pt>
    <dgm:pt modelId="{C138DF23-567D-49EA-A62E-B279399E8917}" type="pres">
      <dgm:prSet presAssocID="{46531906-DCB5-4B74-A05A-7F695262E1CE}" presName="compNode" presStyleCnt="0"/>
      <dgm:spPr/>
    </dgm:pt>
    <dgm:pt modelId="{AEDFB3A2-08E9-4743-98ED-22A7719814A7}" type="pres">
      <dgm:prSet presAssocID="{46531906-DCB5-4B74-A05A-7F695262E1C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DF567966-C458-4E2B-8F72-C7A959AFD55D}" type="pres">
      <dgm:prSet presAssocID="{46531906-DCB5-4B74-A05A-7F695262E1CE}" presName="spaceRect" presStyleCnt="0"/>
      <dgm:spPr/>
    </dgm:pt>
    <dgm:pt modelId="{B11F199C-5144-451F-BE37-D259C88BEBEE}" type="pres">
      <dgm:prSet presAssocID="{46531906-DCB5-4B74-A05A-7F695262E1C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F8BAE0D-2C1D-45AF-8EFE-D56CBA00D981}" type="presOf" srcId="{6C2D944B-2278-44B9-8321-26BD8522D383}" destId="{42DE8444-27B7-4E92-B25F-41A2F59CE4DB}" srcOrd="0" destOrd="0" presId="urn:microsoft.com/office/officeart/2018/2/layout/IconLabelList"/>
    <dgm:cxn modelId="{19B4982F-CAFC-48BA-A1E5-94F0DAC54B4E}" srcId="{6C2D944B-2278-44B9-8321-26BD8522D383}" destId="{47D9F256-98D0-43F1-9981-7AD7C025EED6}" srcOrd="3" destOrd="0" parTransId="{50C3570B-C03F-4DDB-B62C-CC56A5FBC4E3}" sibTransId="{0BF68FFC-A8AC-4AFA-AA01-E94ED0445740}"/>
    <dgm:cxn modelId="{DBF43A6A-BBFB-4DCA-A582-2B9340F94267}" srcId="{6C2D944B-2278-44B9-8321-26BD8522D383}" destId="{0F95E7EB-278B-4D4A-8D7F-FC93484D6179}" srcOrd="0" destOrd="0" parTransId="{DB692F07-C0CC-43EC-8F27-7513ABFC5C50}" sibTransId="{0DF024F9-FF2A-4171-A59C-BE7D11A7EDEC}"/>
    <dgm:cxn modelId="{1A22966C-B79D-4FF7-9B4D-F2D14D602DC9}" srcId="{6C2D944B-2278-44B9-8321-26BD8522D383}" destId="{46531906-DCB5-4B74-A05A-7F695262E1CE}" srcOrd="4" destOrd="0" parTransId="{0B1A2A06-3152-4486-B5D5-67EC48ED4608}" sibTransId="{D28ABA86-947E-4114-AB93-6F0679D955A7}"/>
    <dgm:cxn modelId="{58620C4F-0423-42BB-B90B-C4135A20B99B}" type="presOf" srcId="{0F95E7EB-278B-4D4A-8D7F-FC93484D6179}" destId="{3D5C6440-F01A-4DA3-A2E4-66CC48AC37AB}" srcOrd="0" destOrd="0" presId="urn:microsoft.com/office/officeart/2018/2/layout/IconLabelList"/>
    <dgm:cxn modelId="{FD1D9370-0C3F-400E-B5A9-4F5E566481FB}" srcId="{6C2D944B-2278-44B9-8321-26BD8522D383}" destId="{05B138F9-DF10-4DA0-9301-BA6DD0DBAC15}" srcOrd="2" destOrd="0" parTransId="{12242DB1-8049-4214-AEDC-EF056EBAE17C}" sibTransId="{FD6C4974-99D1-448C-B45D-D3E1E4AC5D18}"/>
    <dgm:cxn modelId="{DA5EB57F-E779-41B8-93CB-EC54C1CD76C0}" srcId="{6C2D944B-2278-44B9-8321-26BD8522D383}" destId="{9A47E0CC-D07E-46CE-862E-0821B7DDFE0A}" srcOrd="1" destOrd="0" parTransId="{6C056C09-B529-4338-8D1A-C0BD7C3FDFE3}" sibTransId="{86D21604-F952-4A34-9209-69DEB2F75554}"/>
    <dgm:cxn modelId="{DEA1D8A6-71B2-4785-AFB9-43C2D34AE7F4}" type="presOf" srcId="{47D9F256-98D0-43F1-9981-7AD7C025EED6}" destId="{29CB61CC-DBAE-4857-92A2-562C98CBB54E}" srcOrd="0" destOrd="0" presId="urn:microsoft.com/office/officeart/2018/2/layout/IconLabelList"/>
    <dgm:cxn modelId="{C3E2F3C4-F68D-4320-BD71-125C5E8C767D}" type="presOf" srcId="{05B138F9-DF10-4DA0-9301-BA6DD0DBAC15}" destId="{E8AA7C25-3942-439A-90DF-F7612C0D6E0B}" srcOrd="0" destOrd="0" presId="urn:microsoft.com/office/officeart/2018/2/layout/IconLabelList"/>
    <dgm:cxn modelId="{81F3EADB-ED2E-4228-9F24-D706341ADDC6}" type="presOf" srcId="{46531906-DCB5-4B74-A05A-7F695262E1CE}" destId="{B11F199C-5144-451F-BE37-D259C88BEBEE}" srcOrd="0" destOrd="0" presId="urn:microsoft.com/office/officeart/2018/2/layout/IconLabelList"/>
    <dgm:cxn modelId="{47CD9EF9-2BCC-4CC0-BD38-BE7FDC7697B3}" type="presOf" srcId="{9A47E0CC-D07E-46CE-862E-0821B7DDFE0A}" destId="{C70D9B9C-67F7-4C5B-BCAC-53ADD5D47CA2}" srcOrd="0" destOrd="0" presId="urn:microsoft.com/office/officeart/2018/2/layout/IconLabelList"/>
    <dgm:cxn modelId="{D9526515-8CF5-444A-AFF6-5E4B3963AF59}" type="presParOf" srcId="{42DE8444-27B7-4E92-B25F-41A2F59CE4DB}" destId="{A17EFA0A-6C05-43EC-B876-6A6A1337B566}" srcOrd="0" destOrd="0" presId="urn:microsoft.com/office/officeart/2018/2/layout/IconLabelList"/>
    <dgm:cxn modelId="{A35B4930-4B52-46DE-9846-CF632BD5C66B}" type="presParOf" srcId="{A17EFA0A-6C05-43EC-B876-6A6A1337B566}" destId="{856F90F9-3C69-4574-986B-3BD200427C82}" srcOrd="0" destOrd="0" presId="urn:microsoft.com/office/officeart/2018/2/layout/IconLabelList"/>
    <dgm:cxn modelId="{97CD8397-011E-4E3C-A918-9FAFE60985AE}" type="presParOf" srcId="{A17EFA0A-6C05-43EC-B876-6A6A1337B566}" destId="{65FB19DF-9F4E-488E-9C61-B9D454BEC327}" srcOrd="1" destOrd="0" presId="urn:microsoft.com/office/officeart/2018/2/layout/IconLabelList"/>
    <dgm:cxn modelId="{E7149EA7-C461-43C4-B9D2-F1AC5752EA7A}" type="presParOf" srcId="{A17EFA0A-6C05-43EC-B876-6A6A1337B566}" destId="{3D5C6440-F01A-4DA3-A2E4-66CC48AC37AB}" srcOrd="2" destOrd="0" presId="urn:microsoft.com/office/officeart/2018/2/layout/IconLabelList"/>
    <dgm:cxn modelId="{21554204-A57A-48DB-A0D8-C752B5616D81}" type="presParOf" srcId="{42DE8444-27B7-4E92-B25F-41A2F59CE4DB}" destId="{5F411BDF-A387-414D-AE71-9B8DB0051986}" srcOrd="1" destOrd="0" presId="urn:microsoft.com/office/officeart/2018/2/layout/IconLabelList"/>
    <dgm:cxn modelId="{AB95070B-B062-448A-8C6A-6C6CF73C23C3}" type="presParOf" srcId="{42DE8444-27B7-4E92-B25F-41A2F59CE4DB}" destId="{DC5A114C-8556-4176-B82B-B60060F46E0D}" srcOrd="2" destOrd="0" presId="urn:microsoft.com/office/officeart/2018/2/layout/IconLabelList"/>
    <dgm:cxn modelId="{9FAB2107-C923-4DA6-9B4F-EDAC18DB3687}" type="presParOf" srcId="{DC5A114C-8556-4176-B82B-B60060F46E0D}" destId="{B2254DBF-2D7B-4C4F-BD62-83EB4CC8988B}" srcOrd="0" destOrd="0" presId="urn:microsoft.com/office/officeart/2018/2/layout/IconLabelList"/>
    <dgm:cxn modelId="{FDD30C56-4572-487B-9C3C-8717775B80E6}" type="presParOf" srcId="{DC5A114C-8556-4176-B82B-B60060F46E0D}" destId="{CB7DFF97-A91F-4FBF-AA13-CB69EB8945BD}" srcOrd="1" destOrd="0" presId="urn:microsoft.com/office/officeart/2018/2/layout/IconLabelList"/>
    <dgm:cxn modelId="{6F68A009-3C68-4EEE-8397-28EB5CB0BF33}" type="presParOf" srcId="{DC5A114C-8556-4176-B82B-B60060F46E0D}" destId="{C70D9B9C-67F7-4C5B-BCAC-53ADD5D47CA2}" srcOrd="2" destOrd="0" presId="urn:microsoft.com/office/officeart/2018/2/layout/IconLabelList"/>
    <dgm:cxn modelId="{59BDD7DE-5B56-4BA0-A3E6-9F046D5ABDEF}" type="presParOf" srcId="{42DE8444-27B7-4E92-B25F-41A2F59CE4DB}" destId="{4BD56E04-0B99-4B39-A251-C9E4255989E2}" srcOrd="3" destOrd="0" presId="urn:microsoft.com/office/officeart/2018/2/layout/IconLabelList"/>
    <dgm:cxn modelId="{5F095CBF-8C74-46E3-8492-233C2A34C38B}" type="presParOf" srcId="{42DE8444-27B7-4E92-B25F-41A2F59CE4DB}" destId="{C9A08CE1-6306-4040-91D2-9017099E92C1}" srcOrd="4" destOrd="0" presId="urn:microsoft.com/office/officeart/2018/2/layout/IconLabelList"/>
    <dgm:cxn modelId="{A61AF489-BC88-489D-83D0-A2E1AEE4F8D5}" type="presParOf" srcId="{C9A08CE1-6306-4040-91D2-9017099E92C1}" destId="{ECF2007F-0634-4996-8CFF-12C598A3B6A7}" srcOrd="0" destOrd="0" presId="urn:microsoft.com/office/officeart/2018/2/layout/IconLabelList"/>
    <dgm:cxn modelId="{9978556D-74F0-4B42-8396-C7AD72BBC0A7}" type="presParOf" srcId="{C9A08CE1-6306-4040-91D2-9017099E92C1}" destId="{3D9FF0D2-EE47-41AE-951D-BAC48C41EB4C}" srcOrd="1" destOrd="0" presId="urn:microsoft.com/office/officeart/2018/2/layout/IconLabelList"/>
    <dgm:cxn modelId="{D3958EC5-8A7E-4BBC-8679-9739FE2113DA}" type="presParOf" srcId="{C9A08CE1-6306-4040-91D2-9017099E92C1}" destId="{E8AA7C25-3942-439A-90DF-F7612C0D6E0B}" srcOrd="2" destOrd="0" presId="urn:microsoft.com/office/officeart/2018/2/layout/IconLabelList"/>
    <dgm:cxn modelId="{69368E4D-BED8-43A8-AB6F-06D5936D7DAD}" type="presParOf" srcId="{42DE8444-27B7-4E92-B25F-41A2F59CE4DB}" destId="{3374DB21-0C29-444B-A1D8-170A744B1342}" srcOrd="5" destOrd="0" presId="urn:microsoft.com/office/officeart/2018/2/layout/IconLabelList"/>
    <dgm:cxn modelId="{6AD3D0FB-E9AA-4837-A847-9837202ECB75}" type="presParOf" srcId="{42DE8444-27B7-4E92-B25F-41A2F59CE4DB}" destId="{6F31245A-3E1E-4885-B4B1-BED79C29EFE4}" srcOrd="6" destOrd="0" presId="urn:microsoft.com/office/officeart/2018/2/layout/IconLabelList"/>
    <dgm:cxn modelId="{40D483F9-EE3B-4F58-8E45-4BC565A6A85D}" type="presParOf" srcId="{6F31245A-3E1E-4885-B4B1-BED79C29EFE4}" destId="{88190CDD-63DB-4CE7-9057-8A73C0F1F252}" srcOrd="0" destOrd="0" presId="urn:microsoft.com/office/officeart/2018/2/layout/IconLabelList"/>
    <dgm:cxn modelId="{BE1851C7-6462-4516-9DCA-A8CD76E6DA51}" type="presParOf" srcId="{6F31245A-3E1E-4885-B4B1-BED79C29EFE4}" destId="{EDADE2BB-F84A-4697-9BA9-2A8D9BA50ED7}" srcOrd="1" destOrd="0" presId="urn:microsoft.com/office/officeart/2018/2/layout/IconLabelList"/>
    <dgm:cxn modelId="{ED6061AB-409A-45BE-8363-A9CB0DF48412}" type="presParOf" srcId="{6F31245A-3E1E-4885-B4B1-BED79C29EFE4}" destId="{29CB61CC-DBAE-4857-92A2-562C98CBB54E}" srcOrd="2" destOrd="0" presId="urn:microsoft.com/office/officeart/2018/2/layout/IconLabelList"/>
    <dgm:cxn modelId="{7390C804-1AC1-4B4E-8A7F-9AACC501F6EC}" type="presParOf" srcId="{42DE8444-27B7-4E92-B25F-41A2F59CE4DB}" destId="{1CBD4A35-5E02-489D-B9F6-5C196790F405}" srcOrd="7" destOrd="0" presId="urn:microsoft.com/office/officeart/2018/2/layout/IconLabelList"/>
    <dgm:cxn modelId="{D60D7A49-7767-428A-9101-6518E4EA9094}" type="presParOf" srcId="{42DE8444-27B7-4E92-B25F-41A2F59CE4DB}" destId="{C138DF23-567D-49EA-A62E-B279399E8917}" srcOrd="8" destOrd="0" presId="urn:microsoft.com/office/officeart/2018/2/layout/IconLabelList"/>
    <dgm:cxn modelId="{9F124930-CB2D-4DD4-82C3-A1586E77B349}" type="presParOf" srcId="{C138DF23-567D-49EA-A62E-B279399E8917}" destId="{AEDFB3A2-08E9-4743-98ED-22A7719814A7}" srcOrd="0" destOrd="0" presId="urn:microsoft.com/office/officeart/2018/2/layout/IconLabelList"/>
    <dgm:cxn modelId="{13C2BEAC-915A-4F2B-8361-4C5099AD823A}" type="presParOf" srcId="{C138DF23-567D-49EA-A62E-B279399E8917}" destId="{DF567966-C458-4E2B-8F72-C7A959AFD55D}" srcOrd="1" destOrd="0" presId="urn:microsoft.com/office/officeart/2018/2/layout/IconLabelList"/>
    <dgm:cxn modelId="{5ADA6976-26AC-4509-AC26-784EA2955305}" type="presParOf" srcId="{C138DF23-567D-49EA-A62E-B279399E8917}" destId="{B11F199C-5144-451F-BE37-D259C88BEB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5825F-B786-4B92-AD89-46834C5C48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1CFAE7-8E71-4706-A1A6-F5DFE47326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Creation of 100*100 grid cells</a:t>
          </a:r>
          <a:endParaRPr lang="en-US"/>
        </a:p>
      </dgm:t>
    </dgm:pt>
    <dgm:pt modelId="{3386B8E3-A491-43C7-BAD2-C244F76B838B}" type="parTrans" cxnId="{EB20C128-9FA2-4C1B-BF71-A800F10633C5}">
      <dgm:prSet/>
      <dgm:spPr/>
      <dgm:t>
        <a:bodyPr/>
        <a:lstStyle/>
        <a:p>
          <a:endParaRPr lang="en-US"/>
        </a:p>
      </dgm:t>
    </dgm:pt>
    <dgm:pt modelId="{C9D4A90C-0D72-444D-9A17-834C1C804C04}" type="sibTrans" cxnId="{EB20C128-9FA2-4C1B-BF71-A800F10633C5}">
      <dgm:prSet/>
      <dgm:spPr/>
      <dgm:t>
        <a:bodyPr/>
        <a:lstStyle/>
        <a:p>
          <a:endParaRPr lang="en-US"/>
        </a:p>
      </dgm:t>
    </dgm:pt>
    <dgm:pt modelId="{6FAA0668-5BC2-4663-B92C-727653C05E1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Clickable cells and store entered data</a:t>
          </a:r>
          <a:endParaRPr lang="en-US"/>
        </a:p>
      </dgm:t>
    </dgm:pt>
    <dgm:pt modelId="{CCBAC9C5-FD2D-493A-A931-72642680E110}" type="parTrans" cxnId="{898369D1-500A-44D6-96FA-3ACD55948A01}">
      <dgm:prSet/>
      <dgm:spPr/>
      <dgm:t>
        <a:bodyPr/>
        <a:lstStyle/>
        <a:p>
          <a:endParaRPr lang="en-US"/>
        </a:p>
      </dgm:t>
    </dgm:pt>
    <dgm:pt modelId="{2394FC20-0851-45FC-B46F-C0ABCB4D8484}" type="sibTrans" cxnId="{898369D1-500A-44D6-96FA-3ACD55948A01}">
      <dgm:prSet/>
      <dgm:spPr/>
      <dgm:t>
        <a:bodyPr/>
        <a:lstStyle/>
        <a:p>
          <a:endParaRPr lang="en-US"/>
        </a:p>
      </dgm:t>
    </dgm:pt>
    <dgm:pt modelId="{490198ED-942B-4CD1-86F8-5CE2E8EFD56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Refresh button functionality</a:t>
          </a:r>
          <a:endParaRPr lang="en-US"/>
        </a:p>
      </dgm:t>
    </dgm:pt>
    <dgm:pt modelId="{7A19129C-F949-4464-9D6D-04751134A874}" type="parTrans" cxnId="{712B6933-FAF1-4961-A839-7ED25AA67A52}">
      <dgm:prSet/>
      <dgm:spPr/>
      <dgm:t>
        <a:bodyPr/>
        <a:lstStyle/>
        <a:p>
          <a:endParaRPr lang="en-US"/>
        </a:p>
      </dgm:t>
    </dgm:pt>
    <dgm:pt modelId="{1A97DFAB-2EFB-422A-A71C-05F7CB4A1BE9}" type="sibTrans" cxnId="{712B6933-FAF1-4961-A839-7ED25AA67A52}">
      <dgm:prSet/>
      <dgm:spPr/>
      <dgm:t>
        <a:bodyPr/>
        <a:lstStyle/>
        <a:p>
          <a:endParaRPr lang="en-US"/>
        </a:p>
      </dgm:t>
    </dgm:pt>
    <dgm:pt modelId="{D084570B-96D7-4F12-9619-4BCD2BEA61E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Support for basic formulas</a:t>
          </a:r>
          <a:endParaRPr lang="en-US"/>
        </a:p>
      </dgm:t>
    </dgm:pt>
    <dgm:pt modelId="{FD510443-5D8C-4DF4-A9AD-319AFAE9A4ED}" type="parTrans" cxnId="{03350F2A-2D8E-41D7-8B51-E602E58C5A0C}">
      <dgm:prSet/>
      <dgm:spPr/>
      <dgm:t>
        <a:bodyPr/>
        <a:lstStyle/>
        <a:p>
          <a:endParaRPr lang="en-US"/>
        </a:p>
      </dgm:t>
    </dgm:pt>
    <dgm:pt modelId="{8491BC98-606B-456A-AACB-48D00835D86E}" type="sibTrans" cxnId="{03350F2A-2D8E-41D7-8B51-E602E58C5A0C}">
      <dgm:prSet/>
      <dgm:spPr/>
      <dgm:t>
        <a:bodyPr/>
        <a:lstStyle/>
        <a:p>
          <a:endParaRPr lang="en-US"/>
        </a:p>
      </dgm:t>
    </dgm:pt>
    <dgm:pt modelId="{BFD23822-2B14-4D72-A770-7B14252E9B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Support for basic functions</a:t>
          </a:r>
          <a:endParaRPr lang="en-US"/>
        </a:p>
      </dgm:t>
    </dgm:pt>
    <dgm:pt modelId="{2ECF3C4F-13C2-4C5D-A0F1-1F3C4A6AA599}" type="parTrans" cxnId="{90B3E787-FD4A-4CC6-84F6-38DA72FCC1F2}">
      <dgm:prSet/>
      <dgm:spPr/>
      <dgm:t>
        <a:bodyPr/>
        <a:lstStyle/>
        <a:p>
          <a:endParaRPr lang="en-US"/>
        </a:p>
      </dgm:t>
    </dgm:pt>
    <dgm:pt modelId="{5253E473-7ADA-4507-88F2-53E225C9687F}" type="sibTrans" cxnId="{90B3E787-FD4A-4CC6-84F6-38DA72FCC1F2}">
      <dgm:prSet/>
      <dgm:spPr/>
      <dgm:t>
        <a:bodyPr/>
        <a:lstStyle/>
        <a:p>
          <a:endParaRPr lang="en-US"/>
        </a:p>
      </dgm:t>
    </dgm:pt>
    <dgm:pt modelId="{F75C66A9-9FA8-4A06-85F5-E79AFD4B3FD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Support for formatting</a:t>
          </a:r>
          <a:endParaRPr lang="en-US"/>
        </a:p>
      </dgm:t>
    </dgm:pt>
    <dgm:pt modelId="{EE17E25C-648C-415C-ACA0-7860F79FDEAC}" type="parTrans" cxnId="{95381655-850A-4AEF-8EBA-F2A79268F7A8}">
      <dgm:prSet/>
      <dgm:spPr/>
      <dgm:t>
        <a:bodyPr/>
        <a:lstStyle/>
        <a:p>
          <a:endParaRPr lang="en-US"/>
        </a:p>
      </dgm:t>
    </dgm:pt>
    <dgm:pt modelId="{E749B888-67AB-4547-93C5-9D46B1F05FA0}" type="sibTrans" cxnId="{95381655-850A-4AEF-8EBA-F2A79268F7A8}">
      <dgm:prSet/>
      <dgm:spPr/>
      <dgm:t>
        <a:bodyPr/>
        <a:lstStyle/>
        <a:p>
          <a:endParaRPr lang="en-US"/>
        </a:p>
      </dgm:t>
    </dgm:pt>
    <dgm:pt modelId="{242FD696-4312-4EBA-91B3-A1D518E0AA5C}" type="pres">
      <dgm:prSet presAssocID="{9D15825F-B786-4B92-AD89-46834C5C48A3}" presName="root" presStyleCnt="0">
        <dgm:presLayoutVars>
          <dgm:dir/>
          <dgm:resizeHandles val="exact"/>
        </dgm:presLayoutVars>
      </dgm:prSet>
      <dgm:spPr/>
    </dgm:pt>
    <dgm:pt modelId="{C3804292-BE65-469D-9BE1-7510ACDA6F5A}" type="pres">
      <dgm:prSet presAssocID="{961CFAE7-8E71-4706-A1A6-F5DFE4732636}" presName="compNode" presStyleCnt="0"/>
      <dgm:spPr/>
    </dgm:pt>
    <dgm:pt modelId="{7EE77ECB-0B83-4A9F-BE86-3D3A63367176}" type="pres">
      <dgm:prSet presAssocID="{961CFAE7-8E71-4706-A1A6-F5DFE4732636}" presName="bgRect" presStyleLbl="bgShp" presStyleIdx="0" presStyleCnt="6"/>
      <dgm:spPr/>
    </dgm:pt>
    <dgm:pt modelId="{B21B156F-8C91-4770-9468-B19D72D8E0A1}" type="pres">
      <dgm:prSet presAssocID="{961CFAE7-8E71-4706-A1A6-F5DFE473263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R Code"/>
        </a:ext>
      </dgm:extLst>
    </dgm:pt>
    <dgm:pt modelId="{0BD0D6FC-CB0B-4EE5-B500-651DCBB20B19}" type="pres">
      <dgm:prSet presAssocID="{961CFAE7-8E71-4706-A1A6-F5DFE4732636}" presName="spaceRect" presStyleCnt="0"/>
      <dgm:spPr/>
    </dgm:pt>
    <dgm:pt modelId="{4BA09ADD-4EEF-4546-87FA-706FC8A8439F}" type="pres">
      <dgm:prSet presAssocID="{961CFAE7-8E71-4706-A1A6-F5DFE4732636}" presName="parTx" presStyleLbl="revTx" presStyleIdx="0" presStyleCnt="6">
        <dgm:presLayoutVars>
          <dgm:chMax val="0"/>
          <dgm:chPref val="0"/>
        </dgm:presLayoutVars>
      </dgm:prSet>
      <dgm:spPr/>
    </dgm:pt>
    <dgm:pt modelId="{0D4C64AE-7A63-4FAD-A59B-8329881432B4}" type="pres">
      <dgm:prSet presAssocID="{C9D4A90C-0D72-444D-9A17-834C1C804C04}" presName="sibTrans" presStyleCnt="0"/>
      <dgm:spPr/>
    </dgm:pt>
    <dgm:pt modelId="{212C2521-8E61-4118-B06F-8A18ECDBC1DE}" type="pres">
      <dgm:prSet presAssocID="{6FAA0668-5BC2-4663-B92C-727653C05E11}" presName="compNode" presStyleCnt="0"/>
      <dgm:spPr/>
    </dgm:pt>
    <dgm:pt modelId="{5F0A5F8C-53AD-42AD-9D70-18BF8745889C}" type="pres">
      <dgm:prSet presAssocID="{6FAA0668-5BC2-4663-B92C-727653C05E11}" presName="bgRect" presStyleLbl="bgShp" presStyleIdx="1" presStyleCnt="6"/>
      <dgm:spPr/>
    </dgm:pt>
    <dgm:pt modelId="{B33210B4-ED42-4EC8-884E-0B13038E0E9E}" type="pres">
      <dgm:prSet presAssocID="{6FAA0668-5BC2-4663-B92C-727653C05E1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Tower"/>
        </a:ext>
      </dgm:extLst>
    </dgm:pt>
    <dgm:pt modelId="{02CD51AE-389E-4A01-8A36-40D334E86F4E}" type="pres">
      <dgm:prSet presAssocID="{6FAA0668-5BC2-4663-B92C-727653C05E11}" presName="spaceRect" presStyleCnt="0"/>
      <dgm:spPr/>
    </dgm:pt>
    <dgm:pt modelId="{E0F67F84-C29D-4ED2-B014-94E918B8B469}" type="pres">
      <dgm:prSet presAssocID="{6FAA0668-5BC2-4663-B92C-727653C05E11}" presName="parTx" presStyleLbl="revTx" presStyleIdx="1" presStyleCnt="6">
        <dgm:presLayoutVars>
          <dgm:chMax val="0"/>
          <dgm:chPref val="0"/>
        </dgm:presLayoutVars>
      </dgm:prSet>
      <dgm:spPr/>
    </dgm:pt>
    <dgm:pt modelId="{458542D9-24A4-4C11-8A28-FF2FB393939A}" type="pres">
      <dgm:prSet presAssocID="{2394FC20-0851-45FC-B46F-C0ABCB4D8484}" presName="sibTrans" presStyleCnt="0"/>
      <dgm:spPr/>
    </dgm:pt>
    <dgm:pt modelId="{FDB7FE2F-3BE4-4DE0-9292-289158FA7CB2}" type="pres">
      <dgm:prSet presAssocID="{490198ED-942B-4CD1-86F8-5CE2E8EFD567}" presName="compNode" presStyleCnt="0"/>
      <dgm:spPr/>
    </dgm:pt>
    <dgm:pt modelId="{7CDC8E60-24B0-4FF4-A7DC-96DCC45D7B6B}" type="pres">
      <dgm:prSet presAssocID="{490198ED-942B-4CD1-86F8-5CE2E8EFD567}" presName="bgRect" presStyleLbl="bgShp" presStyleIdx="2" presStyleCnt="6"/>
      <dgm:spPr/>
    </dgm:pt>
    <dgm:pt modelId="{474D0369-AC87-40BC-823B-441A9F06A05D}" type="pres">
      <dgm:prSet presAssocID="{490198ED-942B-4CD1-86F8-5CE2E8EFD56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CA41D48A-DD54-4D60-B56A-9AAEA2ACE665}" type="pres">
      <dgm:prSet presAssocID="{490198ED-942B-4CD1-86F8-5CE2E8EFD567}" presName="spaceRect" presStyleCnt="0"/>
      <dgm:spPr/>
    </dgm:pt>
    <dgm:pt modelId="{836EBAC4-5635-4D18-9B37-57D36DABA7AD}" type="pres">
      <dgm:prSet presAssocID="{490198ED-942B-4CD1-86F8-5CE2E8EFD567}" presName="parTx" presStyleLbl="revTx" presStyleIdx="2" presStyleCnt="6">
        <dgm:presLayoutVars>
          <dgm:chMax val="0"/>
          <dgm:chPref val="0"/>
        </dgm:presLayoutVars>
      </dgm:prSet>
      <dgm:spPr/>
    </dgm:pt>
    <dgm:pt modelId="{609AA7CD-0DD0-48F5-AB5D-49002796A363}" type="pres">
      <dgm:prSet presAssocID="{1A97DFAB-2EFB-422A-A71C-05F7CB4A1BE9}" presName="sibTrans" presStyleCnt="0"/>
      <dgm:spPr/>
    </dgm:pt>
    <dgm:pt modelId="{942B5204-96F7-431B-B0C8-32A05EDE1760}" type="pres">
      <dgm:prSet presAssocID="{D084570B-96D7-4F12-9619-4BCD2BEA61E7}" presName="compNode" presStyleCnt="0"/>
      <dgm:spPr/>
    </dgm:pt>
    <dgm:pt modelId="{4D74B8CA-EA52-41A7-918C-48173BE344E8}" type="pres">
      <dgm:prSet presAssocID="{D084570B-96D7-4F12-9619-4BCD2BEA61E7}" presName="bgRect" presStyleLbl="bgShp" presStyleIdx="3" presStyleCnt="6"/>
      <dgm:spPr/>
    </dgm:pt>
    <dgm:pt modelId="{F74D175F-DE1D-4AE3-9AC1-E99EE537DAAF}" type="pres">
      <dgm:prSet presAssocID="{D084570B-96D7-4F12-9619-4BCD2BEA61E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angle Shape"/>
        </a:ext>
      </dgm:extLst>
    </dgm:pt>
    <dgm:pt modelId="{62738360-91DD-4549-8888-977628162160}" type="pres">
      <dgm:prSet presAssocID="{D084570B-96D7-4F12-9619-4BCD2BEA61E7}" presName="spaceRect" presStyleCnt="0"/>
      <dgm:spPr/>
    </dgm:pt>
    <dgm:pt modelId="{2AAEB118-7920-4252-AA30-8F8432A3CB90}" type="pres">
      <dgm:prSet presAssocID="{D084570B-96D7-4F12-9619-4BCD2BEA61E7}" presName="parTx" presStyleLbl="revTx" presStyleIdx="3" presStyleCnt="6">
        <dgm:presLayoutVars>
          <dgm:chMax val="0"/>
          <dgm:chPref val="0"/>
        </dgm:presLayoutVars>
      </dgm:prSet>
      <dgm:spPr/>
    </dgm:pt>
    <dgm:pt modelId="{1D6C019C-B832-409B-9B58-011F669CBF1C}" type="pres">
      <dgm:prSet presAssocID="{8491BC98-606B-456A-AACB-48D00835D86E}" presName="sibTrans" presStyleCnt="0"/>
      <dgm:spPr/>
    </dgm:pt>
    <dgm:pt modelId="{50CA5431-E0FA-41B2-85EB-68C647764D4A}" type="pres">
      <dgm:prSet presAssocID="{BFD23822-2B14-4D72-A770-7B14252E9B7A}" presName="compNode" presStyleCnt="0"/>
      <dgm:spPr/>
    </dgm:pt>
    <dgm:pt modelId="{0779DC63-1027-42A1-8711-5C43B71E699D}" type="pres">
      <dgm:prSet presAssocID="{BFD23822-2B14-4D72-A770-7B14252E9B7A}" presName="bgRect" presStyleLbl="bgShp" presStyleIdx="4" presStyleCnt="6"/>
      <dgm:spPr/>
    </dgm:pt>
    <dgm:pt modelId="{5B979BDA-A090-4674-95F4-9F9B4A40A1EB}" type="pres">
      <dgm:prSet presAssocID="{BFD23822-2B14-4D72-A770-7B14252E9B7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mo"/>
        </a:ext>
      </dgm:extLst>
    </dgm:pt>
    <dgm:pt modelId="{18F66706-1653-45DF-A473-254FE66ED549}" type="pres">
      <dgm:prSet presAssocID="{BFD23822-2B14-4D72-A770-7B14252E9B7A}" presName="spaceRect" presStyleCnt="0"/>
      <dgm:spPr/>
    </dgm:pt>
    <dgm:pt modelId="{8D10C89D-70F0-4665-968C-00D00E014119}" type="pres">
      <dgm:prSet presAssocID="{BFD23822-2B14-4D72-A770-7B14252E9B7A}" presName="parTx" presStyleLbl="revTx" presStyleIdx="4" presStyleCnt="6">
        <dgm:presLayoutVars>
          <dgm:chMax val="0"/>
          <dgm:chPref val="0"/>
        </dgm:presLayoutVars>
      </dgm:prSet>
      <dgm:spPr/>
    </dgm:pt>
    <dgm:pt modelId="{028AAFDF-A3E3-4C7D-A907-C7CB70E353F7}" type="pres">
      <dgm:prSet presAssocID="{5253E473-7ADA-4507-88F2-53E225C9687F}" presName="sibTrans" presStyleCnt="0"/>
      <dgm:spPr/>
    </dgm:pt>
    <dgm:pt modelId="{84AFCA6B-0B95-4240-9FEE-694BAA4C616C}" type="pres">
      <dgm:prSet presAssocID="{F75C66A9-9FA8-4A06-85F5-E79AFD4B3FD6}" presName="compNode" presStyleCnt="0"/>
      <dgm:spPr/>
    </dgm:pt>
    <dgm:pt modelId="{2131A282-8078-4DDE-A24A-0BC5ED1AA887}" type="pres">
      <dgm:prSet presAssocID="{F75C66A9-9FA8-4A06-85F5-E79AFD4B3FD6}" presName="bgRect" presStyleLbl="bgShp" presStyleIdx="5" presStyleCnt="6"/>
      <dgm:spPr/>
    </dgm:pt>
    <dgm:pt modelId="{5F660B25-2C57-4EAD-BE26-7FF261233076}" type="pres">
      <dgm:prSet presAssocID="{F75C66A9-9FA8-4A06-85F5-E79AFD4B3F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Double Quote"/>
        </a:ext>
      </dgm:extLst>
    </dgm:pt>
    <dgm:pt modelId="{DB9487AD-379D-4600-A2C7-E9A016E3F8E6}" type="pres">
      <dgm:prSet presAssocID="{F75C66A9-9FA8-4A06-85F5-E79AFD4B3FD6}" presName="spaceRect" presStyleCnt="0"/>
      <dgm:spPr/>
    </dgm:pt>
    <dgm:pt modelId="{52EBD8AD-501A-49C2-9FC0-9E45401777C6}" type="pres">
      <dgm:prSet presAssocID="{F75C66A9-9FA8-4A06-85F5-E79AFD4B3F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B20C128-9FA2-4C1B-BF71-A800F10633C5}" srcId="{9D15825F-B786-4B92-AD89-46834C5C48A3}" destId="{961CFAE7-8E71-4706-A1A6-F5DFE4732636}" srcOrd="0" destOrd="0" parTransId="{3386B8E3-A491-43C7-BAD2-C244F76B838B}" sibTransId="{C9D4A90C-0D72-444D-9A17-834C1C804C04}"/>
    <dgm:cxn modelId="{03350F2A-2D8E-41D7-8B51-E602E58C5A0C}" srcId="{9D15825F-B786-4B92-AD89-46834C5C48A3}" destId="{D084570B-96D7-4F12-9619-4BCD2BEA61E7}" srcOrd="3" destOrd="0" parTransId="{FD510443-5D8C-4DF4-A9AD-319AFAE9A4ED}" sibTransId="{8491BC98-606B-456A-AACB-48D00835D86E}"/>
    <dgm:cxn modelId="{712B6933-FAF1-4961-A839-7ED25AA67A52}" srcId="{9D15825F-B786-4B92-AD89-46834C5C48A3}" destId="{490198ED-942B-4CD1-86F8-5CE2E8EFD567}" srcOrd="2" destOrd="0" parTransId="{7A19129C-F949-4464-9D6D-04751134A874}" sibTransId="{1A97DFAB-2EFB-422A-A71C-05F7CB4A1BE9}"/>
    <dgm:cxn modelId="{B1BDDC6E-75D7-4C0D-9055-C78908C40D04}" type="presOf" srcId="{9D15825F-B786-4B92-AD89-46834C5C48A3}" destId="{242FD696-4312-4EBA-91B3-A1D518E0AA5C}" srcOrd="0" destOrd="0" presId="urn:microsoft.com/office/officeart/2018/2/layout/IconVerticalSolidList"/>
    <dgm:cxn modelId="{95381655-850A-4AEF-8EBA-F2A79268F7A8}" srcId="{9D15825F-B786-4B92-AD89-46834C5C48A3}" destId="{F75C66A9-9FA8-4A06-85F5-E79AFD4B3FD6}" srcOrd="5" destOrd="0" parTransId="{EE17E25C-648C-415C-ACA0-7860F79FDEAC}" sibTransId="{E749B888-67AB-4547-93C5-9D46B1F05FA0}"/>
    <dgm:cxn modelId="{63E3B484-757E-41A1-B9BA-5A9778907673}" type="presOf" srcId="{F75C66A9-9FA8-4A06-85F5-E79AFD4B3FD6}" destId="{52EBD8AD-501A-49C2-9FC0-9E45401777C6}" srcOrd="0" destOrd="0" presId="urn:microsoft.com/office/officeart/2018/2/layout/IconVerticalSolidList"/>
    <dgm:cxn modelId="{90B3E787-FD4A-4CC6-84F6-38DA72FCC1F2}" srcId="{9D15825F-B786-4B92-AD89-46834C5C48A3}" destId="{BFD23822-2B14-4D72-A770-7B14252E9B7A}" srcOrd="4" destOrd="0" parTransId="{2ECF3C4F-13C2-4C5D-A0F1-1F3C4A6AA599}" sibTransId="{5253E473-7ADA-4507-88F2-53E225C9687F}"/>
    <dgm:cxn modelId="{57DAABB0-FBBD-4196-898B-5D364581EB8C}" type="presOf" srcId="{490198ED-942B-4CD1-86F8-5CE2E8EFD567}" destId="{836EBAC4-5635-4D18-9B37-57D36DABA7AD}" srcOrd="0" destOrd="0" presId="urn:microsoft.com/office/officeart/2018/2/layout/IconVerticalSolidList"/>
    <dgm:cxn modelId="{72A7ADB2-43BE-4812-9B92-A4CCCCF3962D}" type="presOf" srcId="{BFD23822-2B14-4D72-A770-7B14252E9B7A}" destId="{8D10C89D-70F0-4665-968C-00D00E014119}" srcOrd="0" destOrd="0" presId="urn:microsoft.com/office/officeart/2018/2/layout/IconVerticalSolidList"/>
    <dgm:cxn modelId="{02D086C4-A73E-4880-BB40-EF986FC69B05}" type="presOf" srcId="{961CFAE7-8E71-4706-A1A6-F5DFE4732636}" destId="{4BA09ADD-4EEF-4546-87FA-706FC8A8439F}" srcOrd="0" destOrd="0" presId="urn:microsoft.com/office/officeart/2018/2/layout/IconVerticalSolidList"/>
    <dgm:cxn modelId="{93EC68CD-124B-49E3-BC7E-7C9B4FFBB068}" type="presOf" srcId="{6FAA0668-5BC2-4663-B92C-727653C05E11}" destId="{E0F67F84-C29D-4ED2-B014-94E918B8B469}" srcOrd="0" destOrd="0" presId="urn:microsoft.com/office/officeart/2018/2/layout/IconVerticalSolidList"/>
    <dgm:cxn modelId="{898369D1-500A-44D6-96FA-3ACD55948A01}" srcId="{9D15825F-B786-4B92-AD89-46834C5C48A3}" destId="{6FAA0668-5BC2-4663-B92C-727653C05E11}" srcOrd="1" destOrd="0" parTransId="{CCBAC9C5-FD2D-493A-A931-72642680E110}" sibTransId="{2394FC20-0851-45FC-B46F-C0ABCB4D8484}"/>
    <dgm:cxn modelId="{3667B6FA-F6C4-468E-9973-F264ECFD71F2}" type="presOf" srcId="{D084570B-96D7-4F12-9619-4BCD2BEA61E7}" destId="{2AAEB118-7920-4252-AA30-8F8432A3CB90}" srcOrd="0" destOrd="0" presId="urn:microsoft.com/office/officeart/2018/2/layout/IconVerticalSolidList"/>
    <dgm:cxn modelId="{A3364FF3-9D22-4FA0-82A0-8C23E619C7F0}" type="presParOf" srcId="{242FD696-4312-4EBA-91B3-A1D518E0AA5C}" destId="{C3804292-BE65-469D-9BE1-7510ACDA6F5A}" srcOrd="0" destOrd="0" presId="urn:microsoft.com/office/officeart/2018/2/layout/IconVerticalSolidList"/>
    <dgm:cxn modelId="{8E99D475-4DED-463C-ABC8-FFED4D2E67BA}" type="presParOf" srcId="{C3804292-BE65-469D-9BE1-7510ACDA6F5A}" destId="{7EE77ECB-0B83-4A9F-BE86-3D3A63367176}" srcOrd="0" destOrd="0" presId="urn:microsoft.com/office/officeart/2018/2/layout/IconVerticalSolidList"/>
    <dgm:cxn modelId="{83750A4F-8CD4-473E-B9AE-6E8DF4EBB883}" type="presParOf" srcId="{C3804292-BE65-469D-9BE1-7510ACDA6F5A}" destId="{B21B156F-8C91-4770-9468-B19D72D8E0A1}" srcOrd="1" destOrd="0" presId="urn:microsoft.com/office/officeart/2018/2/layout/IconVerticalSolidList"/>
    <dgm:cxn modelId="{FA1B9F48-8B5B-4535-B906-204C4C6BA3CB}" type="presParOf" srcId="{C3804292-BE65-469D-9BE1-7510ACDA6F5A}" destId="{0BD0D6FC-CB0B-4EE5-B500-651DCBB20B19}" srcOrd="2" destOrd="0" presId="urn:microsoft.com/office/officeart/2018/2/layout/IconVerticalSolidList"/>
    <dgm:cxn modelId="{B8B3D413-1829-4131-B2E5-2F7658D3A256}" type="presParOf" srcId="{C3804292-BE65-469D-9BE1-7510ACDA6F5A}" destId="{4BA09ADD-4EEF-4546-87FA-706FC8A8439F}" srcOrd="3" destOrd="0" presId="urn:microsoft.com/office/officeart/2018/2/layout/IconVerticalSolidList"/>
    <dgm:cxn modelId="{22395438-24F2-4DEC-A4F8-BA5BE26E4A14}" type="presParOf" srcId="{242FD696-4312-4EBA-91B3-A1D518E0AA5C}" destId="{0D4C64AE-7A63-4FAD-A59B-8329881432B4}" srcOrd="1" destOrd="0" presId="urn:microsoft.com/office/officeart/2018/2/layout/IconVerticalSolidList"/>
    <dgm:cxn modelId="{E744377E-7B4A-4D13-B358-63200ADF55D7}" type="presParOf" srcId="{242FD696-4312-4EBA-91B3-A1D518E0AA5C}" destId="{212C2521-8E61-4118-B06F-8A18ECDBC1DE}" srcOrd="2" destOrd="0" presId="urn:microsoft.com/office/officeart/2018/2/layout/IconVerticalSolidList"/>
    <dgm:cxn modelId="{F4E0F9D6-14E0-467A-A634-9016ED5F3C11}" type="presParOf" srcId="{212C2521-8E61-4118-B06F-8A18ECDBC1DE}" destId="{5F0A5F8C-53AD-42AD-9D70-18BF8745889C}" srcOrd="0" destOrd="0" presId="urn:microsoft.com/office/officeart/2018/2/layout/IconVerticalSolidList"/>
    <dgm:cxn modelId="{6175E94A-09C0-45F0-91E3-2DD8590C616A}" type="presParOf" srcId="{212C2521-8E61-4118-B06F-8A18ECDBC1DE}" destId="{B33210B4-ED42-4EC8-884E-0B13038E0E9E}" srcOrd="1" destOrd="0" presId="urn:microsoft.com/office/officeart/2018/2/layout/IconVerticalSolidList"/>
    <dgm:cxn modelId="{106FB5CF-7886-4CB1-ABF7-6874BE2602FA}" type="presParOf" srcId="{212C2521-8E61-4118-B06F-8A18ECDBC1DE}" destId="{02CD51AE-389E-4A01-8A36-40D334E86F4E}" srcOrd="2" destOrd="0" presId="urn:microsoft.com/office/officeart/2018/2/layout/IconVerticalSolidList"/>
    <dgm:cxn modelId="{C6C9B705-F8D4-4F3D-A03F-256B00726474}" type="presParOf" srcId="{212C2521-8E61-4118-B06F-8A18ECDBC1DE}" destId="{E0F67F84-C29D-4ED2-B014-94E918B8B469}" srcOrd="3" destOrd="0" presId="urn:microsoft.com/office/officeart/2018/2/layout/IconVerticalSolidList"/>
    <dgm:cxn modelId="{35C0E8F1-19C5-4ECB-91AE-E555F3AE84DC}" type="presParOf" srcId="{242FD696-4312-4EBA-91B3-A1D518E0AA5C}" destId="{458542D9-24A4-4C11-8A28-FF2FB393939A}" srcOrd="3" destOrd="0" presId="urn:microsoft.com/office/officeart/2018/2/layout/IconVerticalSolidList"/>
    <dgm:cxn modelId="{D36F1158-DFE7-4B96-A2FF-FF8582F23A67}" type="presParOf" srcId="{242FD696-4312-4EBA-91B3-A1D518E0AA5C}" destId="{FDB7FE2F-3BE4-4DE0-9292-289158FA7CB2}" srcOrd="4" destOrd="0" presId="urn:microsoft.com/office/officeart/2018/2/layout/IconVerticalSolidList"/>
    <dgm:cxn modelId="{CCB6F67A-4C51-4001-8546-D5CF93E4521D}" type="presParOf" srcId="{FDB7FE2F-3BE4-4DE0-9292-289158FA7CB2}" destId="{7CDC8E60-24B0-4FF4-A7DC-96DCC45D7B6B}" srcOrd="0" destOrd="0" presId="urn:microsoft.com/office/officeart/2018/2/layout/IconVerticalSolidList"/>
    <dgm:cxn modelId="{68D0DCAA-A920-4683-9E4B-BD3961337CEB}" type="presParOf" srcId="{FDB7FE2F-3BE4-4DE0-9292-289158FA7CB2}" destId="{474D0369-AC87-40BC-823B-441A9F06A05D}" srcOrd="1" destOrd="0" presId="urn:microsoft.com/office/officeart/2018/2/layout/IconVerticalSolidList"/>
    <dgm:cxn modelId="{FC811A96-53AD-4170-B67B-3650AED70292}" type="presParOf" srcId="{FDB7FE2F-3BE4-4DE0-9292-289158FA7CB2}" destId="{CA41D48A-DD54-4D60-B56A-9AAEA2ACE665}" srcOrd="2" destOrd="0" presId="urn:microsoft.com/office/officeart/2018/2/layout/IconVerticalSolidList"/>
    <dgm:cxn modelId="{A3415190-6BD0-4E3A-B03B-B4769009F77D}" type="presParOf" srcId="{FDB7FE2F-3BE4-4DE0-9292-289158FA7CB2}" destId="{836EBAC4-5635-4D18-9B37-57D36DABA7AD}" srcOrd="3" destOrd="0" presId="urn:microsoft.com/office/officeart/2018/2/layout/IconVerticalSolidList"/>
    <dgm:cxn modelId="{EF360C5E-CA21-442C-AB25-81435EC80C98}" type="presParOf" srcId="{242FD696-4312-4EBA-91B3-A1D518E0AA5C}" destId="{609AA7CD-0DD0-48F5-AB5D-49002796A363}" srcOrd="5" destOrd="0" presId="urn:microsoft.com/office/officeart/2018/2/layout/IconVerticalSolidList"/>
    <dgm:cxn modelId="{9DC8E375-16FF-4B52-8E6F-68EE3C66B315}" type="presParOf" srcId="{242FD696-4312-4EBA-91B3-A1D518E0AA5C}" destId="{942B5204-96F7-431B-B0C8-32A05EDE1760}" srcOrd="6" destOrd="0" presId="urn:microsoft.com/office/officeart/2018/2/layout/IconVerticalSolidList"/>
    <dgm:cxn modelId="{69391E8E-3C59-4C30-A069-AB74A5024D1B}" type="presParOf" srcId="{942B5204-96F7-431B-B0C8-32A05EDE1760}" destId="{4D74B8CA-EA52-41A7-918C-48173BE344E8}" srcOrd="0" destOrd="0" presId="urn:microsoft.com/office/officeart/2018/2/layout/IconVerticalSolidList"/>
    <dgm:cxn modelId="{CCAD6ED6-7275-42EC-AD02-6E734EBF59BB}" type="presParOf" srcId="{942B5204-96F7-431B-B0C8-32A05EDE1760}" destId="{F74D175F-DE1D-4AE3-9AC1-E99EE537DAAF}" srcOrd="1" destOrd="0" presId="urn:microsoft.com/office/officeart/2018/2/layout/IconVerticalSolidList"/>
    <dgm:cxn modelId="{EDB1314A-2972-4EDD-90E0-B91D10129CF1}" type="presParOf" srcId="{942B5204-96F7-431B-B0C8-32A05EDE1760}" destId="{62738360-91DD-4549-8888-977628162160}" srcOrd="2" destOrd="0" presId="urn:microsoft.com/office/officeart/2018/2/layout/IconVerticalSolidList"/>
    <dgm:cxn modelId="{A8DC0A13-A0AE-4D11-875D-EB20D9A5B7CC}" type="presParOf" srcId="{942B5204-96F7-431B-B0C8-32A05EDE1760}" destId="{2AAEB118-7920-4252-AA30-8F8432A3CB90}" srcOrd="3" destOrd="0" presId="urn:microsoft.com/office/officeart/2018/2/layout/IconVerticalSolidList"/>
    <dgm:cxn modelId="{ECCAA3C5-DE8D-4B41-85D1-3715B164FB94}" type="presParOf" srcId="{242FD696-4312-4EBA-91B3-A1D518E0AA5C}" destId="{1D6C019C-B832-409B-9B58-011F669CBF1C}" srcOrd="7" destOrd="0" presId="urn:microsoft.com/office/officeart/2018/2/layout/IconVerticalSolidList"/>
    <dgm:cxn modelId="{0F3BEE43-1ABF-4347-ADC3-B7CB1F26BBD1}" type="presParOf" srcId="{242FD696-4312-4EBA-91B3-A1D518E0AA5C}" destId="{50CA5431-E0FA-41B2-85EB-68C647764D4A}" srcOrd="8" destOrd="0" presId="urn:microsoft.com/office/officeart/2018/2/layout/IconVerticalSolidList"/>
    <dgm:cxn modelId="{60920CDE-BE96-4184-ABB9-35908CCDCC40}" type="presParOf" srcId="{50CA5431-E0FA-41B2-85EB-68C647764D4A}" destId="{0779DC63-1027-42A1-8711-5C43B71E699D}" srcOrd="0" destOrd="0" presId="urn:microsoft.com/office/officeart/2018/2/layout/IconVerticalSolidList"/>
    <dgm:cxn modelId="{85DD3782-A7E0-4A41-AB4E-52160423D26B}" type="presParOf" srcId="{50CA5431-E0FA-41B2-85EB-68C647764D4A}" destId="{5B979BDA-A090-4674-95F4-9F9B4A40A1EB}" srcOrd="1" destOrd="0" presId="urn:microsoft.com/office/officeart/2018/2/layout/IconVerticalSolidList"/>
    <dgm:cxn modelId="{66618AF0-B631-4471-849E-D274BA0AE918}" type="presParOf" srcId="{50CA5431-E0FA-41B2-85EB-68C647764D4A}" destId="{18F66706-1653-45DF-A473-254FE66ED549}" srcOrd="2" destOrd="0" presId="urn:microsoft.com/office/officeart/2018/2/layout/IconVerticalSolidList"/>
    <dgm:cxn modelId="{883FE8EB-8D67-46C4-A55F-BBCEF8A5620F}" type="presParOf" srcId="{50CA5431-E0FA-41B2-85EB-68C647764D4A}" destId="{8D10C89D-70F0-4665-968C-00D00E014119}" srcOrd="3" destOrd="0" presId="urn:microsoft.com/office/officeart/2018/2/layout/IconVerticalSolidList"/>
    <dgm:cxn modelId="{036752A7-F0BE-478C-A181-B60AAED39C28}" type="presParOf" srcId="{242FD696-4312-4EBA-91B3-A1D518E0AA5C}" destId="{028AAFDF-A3E3-4C7D-A907-C7CB70E353F7}" srcOrd="9" destOrd="0" presId="urn:microsoft.com/office/officeart/2018/2/layout/IconVerticalSolidList"/>
    <dgm:cxn modelId="{34F89D86-886B-4595-AF6A-49B33F201DBC}" type="presParOf" srcId="{242FD696-4312-4EBA-91B3-A1D518E0AA5C}" destId="{84AFCA6B-0B95-4240-9FEE-694BAA4C616C}" srcOrd="10" destOrd="0" presId="urn:microsoft.com/office/officeart/2018/2/layout/IconVerticalSolidList"/>
    <dgm:cxn modelId="{A39078CE-624D-4CE0-9304-224C5CB461F7}" type="presParOf" srcId="{84AFCA6B-0B95-4240-9FEE-694BAA4C616C}" destId="{2131A282-8078-4DDE-A24A-0BC5ED1AA887}" srcOrd="0" destOrd="0" presId="urn:microsoft.com/office/officeart/2018/2/layout/IconVerticalSolidList"/>
    <dgm:cxn modelId="{533EFFC4-8FFF-47C6-8982-53DCEDD22601}" type="presParOf" srcId="{84AFCA6B-0B95-4240-9FEE-694BAA4C616C}" destId="{5F660B25-2C57-4EAD-BE26-7FF261233076}" srcOrd="1" destOrd="0" presId="urn:microsoft.com/office/officeart/2018/2/layout/IconVerticalSolidList"/>
    <dgm:cxn modelId="{3EAB920B-F0B9-4EDD-BBFA-C208904FB4F3}" type="presParOf" srcId="{84AFCA6B-0B95-4240-9FEE-694BAA4C616C}" destId="{DB9487AD-379D-4600-A2C7-E9A016E3F8E6}" srcOrd="2" destOrd="0" presId="urn:microsoft.com/office/officeart/2018/2/layout/IconVerticalSolidList"/>
    <dgm:cxn modelId="{B932F0DD-6B45-472C-BD44-65AD0E76B586}" type="presParOf" srcId="{84AFCA6B-0B95-4240-9FEE-694BAA4C616C}" destId="{52EBD8AD-501A-49C2-9FC0-9E45401777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F90F9-3C69-4574-986B-3BD200427C82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C6440-F01A-4DA3-A2E4-66CC48AC37AB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Task</a:t>
          </a:r>
          <a:endParaRPr lang="en-US" sz="2400" kern="1200"/>
        </a:p>
      </dsp:txBody>
      <dsp:txXfrm>
        <a:off x="4405" y="2069445"/>
        <a:ext cx="1763085" cy="705234"/>
      </dsp:txXfrm>
    </dsp:sp>
    <dsp:sp modelId="{B2254DBF-2D7B-4C4F-BD62-83EB4CC8988B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D9B9C-67F7-4C5B-BCAC-53ADD5D47CA2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Project Files</a:t>
          </a:r>
          <a:endParaRPr lang="en-US" sz="2400" kern="1200"/>
        </a:p>
      </dsp:txBody>
      <dsp:txXfrm>
        <a:off x="2076031" y="2069445"/>
        <a:ext cx="1763085" cy="705234"/>
      </dsp:txXfrm>
    </dsp:sp>
    <dsp:sp modelId="{ECF2007F-0634-4996-8CFF-12C598A3B6A7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A7C25-3942-439A-90DF-F7612C0D6E0B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Editor</a:t>
          </a:r>
          <a:endParaRPr lang="en-US" sz="2400" kern="1200"/>
        </a:p>
      </dsp:txBody>
      <dsp:txXfrm>
        <a:off x="4147657" y="2069445"/>
        <a:ext cx="1763085" cy="705234"/>
      </dsp:txXfrm>
    </dsp:sp>
    <dsp:sp modelId="{88190CDD-63DB-4CE7-9057-8A73C0F1F252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B61CC-DBAE-4857-92A2-562C98CBB54E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Coding</a:t>
          </a:r>
          <a:endParaRPr lang="en-US" sz="2400" kern="1200"/>
        </a:p>
      </dsp:txBody>
      <dsp:txXfrm>
        <a:off x="6219283" y="2069445"/>
        <a:ext cx="1763085" cy="705234"/>
      </dsp:txXfrm>
    </dsp:sp>
    <dsp:sp modelId="{AEDFB3A2-08E9-4743-98ED-22A7719814A7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F199C-5144-451F-BE37-D259C88BEBEE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Output</a:t>
          </a:r>
          <a:endParaRPr lang="en-US" sz="2400" kern="1200"/>
        </a:p>
      </dsp:txBody>
      <dsp:txXfrm>
        <a:off x="8290908" y="2069445"/>
        <a:ext cx="1763085" cy="705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77ECB-0B83-4A9F-BE86-3D3A63367176}">
      <dsp:nvSpPr>
        <dsp:cNvPr id="0" name=""/>
        <dsp:cNvSpPr/>
      </dsp:nvSpPr>
      <dsp:spPr>
        <a:xfrm>
          <a:off x="0" y="165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156F-8C91-4770-9468-B19D72D8E0A1}">
      <dsp:nvSpPr>
        <dsp:cNvPr id="0" name=""/>
        <dsp:cNvSpPr/>
      </dsp:nvSpPr>
      <dsp:spPr>
        <a:xfrm>
          <a:off x="213564" y="160506"/>
          <a:ext cx="388298" cy="3882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09ADD-4EEF-4546-87FA-706FC8A8439F}">
      <dsp:nvSpPr>
        <dsp:cNvPr id="0" name=""/>
        <dsp:cNvSpPr/>
      </dsp:nvSpPr>
      <dsp:spPr>
        <a:xfrm>
          <a:off x="815427" y="165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Creation of 100*100 grid cells</a:t>
          </a:r>
          <a:endParaRPr lang="en-US" sz="1900" kern="1200"/>
        </a:p>
      </dsp:txBody>
      <dsp:txXfrm>
        <a:off x="815427" y="1656"/>
        <a:ext cx="5767127" cy="705997"/>
      </dsp:txXfrm>
    </dsp:sp>
    <dsp:sp modelId="{5F0A5F8C-53AD-42AD-9D70-18BF8745889C}">
      <dsp:nvSpPr>
        <dsp:cNvPr id="0" name=""/>
        <dsp:cNvSpPr/>
      </dsp:nvSpPr>
      <dsp:spPr>
        <a:xfrm>
          <a:off x="0" y="884154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210B4-ED42-4EC8-884E-0B13038E0E9E}">
      <dsp:nvSpPr>
        <dsp:cNvPr id="0" name=""/>
        <dsp:cNvSpPr/>
      </dsp:nvSpPr>
      <dsp:spPr>
        <a:xfrm>
          <a:off x="213564" y="1043003"/>
          <a:ext cx="388298" cy="3882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67F84-C29D-4ED2-B014-94E918B8B469}">
      <dsp:nvSpPr>
        <dsp:cNvPr id="0" name=""/>
        <dsp:cNvSpPr/>
      </dsp:nvSpPr>
      <dsp:spPr>
        <a:xfrm>
          <a:off x="815427" y="884154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Clickable cells and store entered data</a:t>
          </a:r>
          <a:endParaRPr lang="en-US" sz="1900" kern="1200"/>
        </a:p>
      </dsp:txBody>
      <dsp:txXfrm>
        <a:off x="815427" y="884154"/>
        <a:ext cx="5767127" cy="705997"/>
      </dsp:txXfrm>
    </dsp:sp>
    <dsp:sp modelId="{7CDC8E60-24B0-4FF4-A7DC-96DCC45D7B6B}">
      <dsp:nvSpPr>
        <dsp:cNvPr id="0" name=""/>
        <dsp:cNvSpPr/>
      </dsp:nvSpPr>
      <dsp:spPr>
        <a:xfrm>
          <a:off x="0" y="1766651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D0369-AC87-40BC-823B-441A9F06A05D}">
      <dsp:nvSpPr>
        <dsp:cNvPr id="0" name=""/>
        <dsp:cNvSpPr/>
      </dsp:nvSpPr>
      <dsp:spPr>
        <a:xfrm>
          <a:off x="213564" y="1925500"/>
          <a:ext cx="388298" cy="3882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BAC4-5635-4D18-9B37-57D36DABA7AD}">
      <dsp:nvSpPr>
        <dsp:cNvPr id="0" name=""/>
        <dsp:cNvSpPr/>
      </dsp:nvSpPr>
      <dsp:spPr>
        <a:xfrm>
          <a:off x="815427" y="1766651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Refresh button functionality</a:t>
          </a:r>
          <a:endParaRPr lang="en-US" sz="1900" kern="1200"/>
        </a:p>
      </dsp:txBody>
      <dsp:txXfrm>
        <a:off x="815427" y="1766651"/>
        <a:ext cx="5767127" cy="705997"/>
      </dsp:txXfrm>
    </dsp:sp>
    <dsp:sp modelId="{4D74B8CA-EA52-41A7-918C-48173BE344E8}">
      <dsp:nvSpPr>
        <dsp:cNvPr id="0" name=""/>
        <dsp:cNvSpPr/>
      </dsp:nvSpPr>
      <dsp:spPr>
        <a:xfrm>
          <a:off x="0" y="2649148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D175F-DE1D-4AE3-9AC1-E99EE537DAAF}">
      <dsp:nvSpPr>
        <dsp:cNvPr id="0" name=""/>
        <dsp:cNvSpPr/>
      </dsp:nvSpPr>
      <dsp:spPr>
        <a:xfrm>
          <a:off x="213564" y="2807998"/>
          <a:ext cx="388298" cy="3882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B118-7920-4252-AA30-8F8432A3CB90}">
      <dsp:nvSpPr>
        <dsp:cNvPr id="0" name=""/>
        <dsp:cNvSpPr/>
      </dsp:nvSpPr>
      <dsp:spPr>
        <a:xfrm>
          <a:off x="815427" y="2649148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Support for basic formulas</a:t>
          </a:r>
          <a:endParaRPr lang="en-US" sz="1900" kern="1200"/>
        </a:p>
      </dsp:txBody>
      <dsp:txXfrm>
        <a:off x="815427" y="2649148"/>
        <a:ext cx="5767127" cy="705997"/>
      </dsp:txXfrm>
    </dsp:sp>
    <dsp:sp modelId="{0779DC63-1027-42A1-8711-5C43B71E699D}">
      <dsp:nvSpPr>
        <dsp:cNvPr id="0" name=""/>
        <dsp:cNvSpPr/>
      </dsp:nvSpPr>
      <dsp:spPr>
        <a:xfrm>
          <a:off x="0" y="3531646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79BDA-A090-4674-95F4-9F9B4A40A1EB}">
      <dsp:nvSpPr>
        <dsp:cNvPr id="0" name=""/>
        <dsp:cNvSpPr/>
      </dsp:nvSpPr>
      <dsp:spPr>
        <a:xfrm>
          <a:off x="213564" y="3690495"/>
          <a:ext cx="388298" cy="3882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0C89D-70F0-4665-968C-00D00E014119}">
      <dsp:nvSpPr>
        <dsp:cNvPr id="0" name=""/>
        <dsp:cNvSpPr/>
      </dsp:nvSpPr>
      <dsp:spPr>
        <a:xfrm>
          <a:off x="815427" y="3531646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Support for basic functions</a:t>
          </a:r>
          <a:endParaRPr lang="en-US" sz="1900" kern="1200"/>
        </a:p>
      </dsp:txBody>
      <dsp:txXfrm>
        <a:off x="815427" y="3531646"/>
        <a:ext cx="5767127" cy="705997"/>
      </dsp:txXfrm>
    </dsp:sp>
    <dsp:sp modelId="{2131A282-8078-4DDE-A24A-0BC5ED1AA887}">
      <dsp:nvSpPr>
        <dsp:cNvPr id="0" name=""/>
        <dsp:cNvSpPr/>
      </dsp:nvSpPr>
      <dsp:spPr>
        <a:xfrm>
          <a:off x="0" y="4414143"/>
          <a:ext cx="6582555" cy="705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60B25-2C57-4EAD-BE26-7FF261233076}">
      <dsp:nvSpPr>
        <dsp:cNvPr id="0" name=""/>
        <dsp:cNvSpPr/>
      </dsp:nvSpPr>
      <dsp:spPr>
        <a:xfrm>
          <a:off x="213564" y="4572992"/>
          <a:ext cx="388298" cy="3882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BD8AD-501A-49C2-9FC0-9E45401777C6}">
      <dsp:nvSpPr>
        <dsp:cNvPr id="0" name=""/>
        <dsp:cNvSpPr/>
      </dsp:nvSpPr>
      <dsp:spPr>
        <a:xfrm>
          <a:off x="815427" y="4414143"/>
          <a:ext cx="5767127" cy="705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18" tIns="74718" rIns="74718" bIns="7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Support for formatting</a:t>
          </a:r>
          <a:endParaRPr lang="en-US" sz="1900" kern="1200"/>
        </a:p>
      </dsp:txBody>
      <dsp:txXfrm>
        <a:off x="815427" y="4414143"/>
        <a:ext cx="5767127" cy="70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7400" dirty="0"/>
              <a:t>Mini Spreadsheet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Jasna Joseph</a:t>
            </a: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92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2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0E6-3650-47E0-84A0-5D8580E5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Previous code used for calculating Column Labels</a:t>
            </a:r>
            <a:endParaRPr lang="en-NZ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DB19B-8BA6-461A-B86B-6F10179E7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33" t="15389" r="42950" b="61419"/>
          <a:stretch/>
        </p:blipFill>
        <p:spPr>
          <a:xfrm>
            <a:off x="370450" y="3050957"/>
            <a:ext cx="4779494" cy="1593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6B62D-0383-436B-A039-405E70EB5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2" t="10648" r="31577" b="22448"/>
          <a:stretch/>
        </p:blipFill>
        <p:spPr>
          <a:xfrm>
            <a:off x="5289452" y="1985329"/>
            <a:ext cx="5978771" cy="4344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88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448F-6248-42DC-92B3-92172991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Coding JavaScript(Cont.) </a:t>
            </a:r>
            <a:br>
              <a:rPr lang="en-IN" dirty="0"/>
            </a:br>
            <a:r>
              <a:rPr lang="en-IN" dirty="0"/>
              <a:t>Refresh button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940BD-F00C-46DE-9592-8373B530C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4" t="26861" r="34346" b="42765"/>
          <a:stretch/>
        </p:blipFill>
        <p:spPr>
          <a:xfrm>
            <a:off x="112543" y="2800549"/>
            <a:ext cx="4698608" cy="1910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D334C-72AF-409F-8133-B3B89908C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9" t="25322" r="12884" b="32915"/>
          <a:stretch/>
        </p:blipFill>
        <p:spPr>
          <a:xfrm>
            <a:off x="4975272" y="2241398"/>
            <a:ext cx="7081621" cy="3146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28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45EE-8910-4760-86BB-7885F3AD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Coding JavaScript(Cont.) 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Cell key up storing data</a:t>
            </a:r>
            <a:endParaRPr lang="en-NZ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876115-2B7A-47AD-AC8A-1ED60B15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05" t="16511" r="9511" b="18028"/>
          <a:stretch/>
        </p:blipFill>
        <p:spPr>
          <a:xfrm>
            <a:off x="0" y="1856935"/>
            <a:ext cx="6208456" cy="426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F6604-4F9A-4BB4-8E67-35992CD0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4" t="17214" r="21654" b="18549"/>
          <a:stretch/>
        </p:blipFill>
        <p:spPr>
          <a:xfrm>
            <a:off x="6382127" y="1856934"/>
            <a:ext cx="5772079" cy="426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40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2710-68B0-47EE-AAAD-EB137D18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Coding JavaScript(Cont.)</a:t>
            </a:r>
            <a:br>
              <a:rPr lang="en-IN" sz="3200" dirty="0"/>
            </a:br>
            <a:r>
              <a:rPr lang="en-IN" dirty="0"/>
              <a:t>Formula support</a:t>
            </a:r>
            <a:endParaRPr lang="en-N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0641E-4F33-4047-B67A-1BFC0397B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5" t="16599" r="13807" b="18960"/>
          <a:stretch/>
        </p:blipFill>
        <p:spPr>
          <a:xfrm>
            <a:off x="1927274" y="2011680"/>
            <a:ext cx="7329268" cy="4285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75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2710-68B0-47EE-AAAD-EB137D18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Coding JavaScript(Cont.)</a:t>
            </a:r>
            <a:br>
              <a:rPr lang="en-IN" dirty="0"/>
            </a:br>
            <a:r>
              <a:rPr lang="en-IN" dirty="0"/>
              <a:t>Function Support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8DF6B7-9D3D-4C75-A820-7C4F605C9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7" t="10151" r="9352" b="63586"/>
          <a:stretch/>
        </p:blipFill>
        <p:spPr>
          <a:xfrm>
            <a:off x="0" y="3163445"/>
            <a:ext cx="5615729" cy="132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760E7-4D80-4161-A8E5-1AAFE62EB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7" t="14752" r="1577" b="14445"/>
          <a:stretch/>
        </p:blipFill>
        <p:spPr>
          <a:xfrm>
            <a:off x="5678658" y="2027154"/>
            <a:ext cx="6513342" cy="4218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7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FC76-4431-429F-869F-8361FD78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Coding JavaScript(Cont.)</a:t>
            </a:r>
            <a:br>
              <a:rPr lang="en-IN" sz="4800" dirty="0"/>
            </a:br>
            <a:r>
              <a:rPr lang="en-IN" dirty="0"/>
              <a:t>Formula &amp; Function support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BCEFA-5395-4ABF-9EEB-02EF228C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41637" r="16115" b="34967"/>
          <a:stretch/>
        </p:blipFill>
        <p:spPr>
          <a:xfrm>
            <a:off x="1508301" y="3215132"/>
            <a:ext cx="8535259" cy="1981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2480A-82F4-4915-983A-118E2A71B144}"/>
              </a:ext>
            </a:extLst>
          </p:cNvPr>
          <p:cNvSpPr txBox="1"/>
          <p:nvPr/>
        </p:nvSpPr>
        <p:spPr>
          <a:xfrm>
            <a:off x="1508301" y="2266122"/>
            <a:ext cx="816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a cell value changed all formulas accepting that cell value, is getting recalculated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7867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78DF-5028-4E8F-A21C-F914F6E3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Coding JavaScript(Cont.)</a:t>
            </a:r>
            <a:br>
              <a:rPr lang="en-IN" sz="4800" dirty="0"/>
            </a:br>
            <a:r>
              <a:rPr lang="en-IN" dirty="0"/>
              <a:t>Formatting support</a:t>
            </a:r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2B5B9-891C-483A-A9F3-3F0AA735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5" t="25322" r="29039" b="34761"/>
          <a:stretch/>
        </p:blipFill>
        <p:spPr>
          <a:xfrm>
            <a:off x="126610" y="2592428"/>
            <a:ext cx="5108420" cy="2528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556F2-EF3A-4036-87D8-8685C498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1" t="14957" r="19115" b="15881"/>
          <a:stretch/>
        </p:blipFill>
        <p:spPr>
          <a:xfrm>
            <a:off x="5389774" y="1950904"/>
            <a:ext cx="6553696" cy="4620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75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3C20A-82B4-4044-9C4C-9264C274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0A480-A622-425F-9029-9464E1291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5" t="7569" r="47269" b="23064"/>
          <a:stretch/>
        </p:blipFill>
        <p:spPr>
          <a:xfrm>
            <a:off x="909188" y="273055"/>
            <a:ext cx="4245907" cy="578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527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956-2B1F-4D0B-8610-BBEF91B0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C2FB6-292C-4BCE-AE77-A2C05E36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2" r="37462" b="25321"/>
          <a:stretch/>
        </p:blipFill>
        <p:spPr>
          <a:xfrm>
            <a:off x="2654104" y="2006714"/>
            <a:ext cx="7404295" cy="4330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87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F4D0-05EB-4639-9CF2-A103162C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28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1"/>
            <a:ext cx="7319175" cy="3374931"/>
          </a:xfrm>
        </p:spPr>
        <p:txBody>
          <a:bodyPr>
            <a:normAutofit/>
          </a:bodyPr>
          <a:lstStyle/>
          <a:p>
            <a:pPr lvl="0"/>
            <a:r>
              <a:rPr lang="en-US" sz="3800" i="1" dirty="0"/>
              <a:t>Creating </a:t>
            </a:r>
            <a:r>
              <a:rPr lang="en-US" sz="3800" b="1" i="1" dirty="0"/>
              <a:t>Mini Spreadsheet </a:t>
            </a:r>
            <a:br>
              <a:rPr lang="en-US" sz="3800" i="1" dirty="0"/>
            </a:br>
            <a:br>
              <a:rPr lang="en-US" sz="3800" i="1" dirty="0"/>
            </a:br>
            <a:r>
              <a:rPr lang="en-US" sz="3800" i="1" dirty="0"/>
              <a:t>Works like Excel </a:t>
            </a:r>
            <a:br>
              <a:rPr lang="en-US" sz="3800" i="1" dirty="0"/>
            </a:br>
            <a:r>
              <a:rPr lang="en-US" sz="3800" i="1" dirty="0"/>
              <a:t>Using JavaScript, HTML,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spc="-50"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71" name="Graphic 70" descr="Table">
            <a:extLst>
              <a:ext uri="{FF2B5EF4-FFF2-40B4-BE49-F238E27FC236}">
                <a16:creationId xmlns:a16="http://schemas.microsoft.com/office/drawing/2014/main" id="{1B1DFFE2-9F62-4C72-B812-D1CD4314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BA30D-E8BE-4A59-91CB-3C2091DA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/>
              <a:t>Contents</a:t>
            </a:r>
            <a:endParaRPr lang="en-NZ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324CA0-33DC-46FA-92BA-B49C33CE9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63280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292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4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511A6-B090-4450-B716-A9211893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Tasks</a:t>
            </a:r>
          </a:p>
        </p:txBody>
      </p:sp>
      <p:graphicFrame>
        <p:nvGraphicFramePr>
          <p:cNvPr id="20" name="TextBox 14">
            <a:extLst>
              <a:ext uri="{FF2B5EF4-FFF2-40B4-BE49-F238E27FC236}">
                <a16:creationId xmlns:a16="http://schemas.microsoft.com/office/drawing/2014/main" id="{5004F40F-C1A6-4088-A1C3-BD4746773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859378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3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3119-99C4-4494-80B6-9EEE6E99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Files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C061-6086-4A4E-97FE-F3B62767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196424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Z" dirty="0"/>
              <a:t>index.css</a:t>
            </a:r>
          </a:p>
          <a:p>
            <a:pPr marL="457200" indent="-457200">
              <a:buFont typeface="+mj-lt"/>
              <a:buAutoNum type="arabicPeriod"/>
            </a:pPr>
            <a:r>
              <a:rPr lang="en-NZ" dirty="0"/>
              <a:t>index.html</a:t>
            </a:r>
          </a:p>
          <a:p>
            <a:pPr marL="457200" indent="-457200">
              <a:buFont typeface="+mj-lt"/>
              <a:buAutoNum type="arabicPeriod"/>
            </a:pPr>
            <a:r>
              <a:rPr lang="en-NZ" dirty="0"/>
              <a:t>jsSpreadSheet.js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9E096-A89A-4E1B-867A-B62164C12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r="23961" b="65341"/>
          <a:stretch/>
        </p:blipFill>
        <p:spPr>
          <a:xfrm>
            <a:off x="3390313" y="2379115"/>
            <a:ext cx="8116735" cy="2741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63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5EA5-ACA6-4401-BBCA-253DB14E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Editor- JetBrains WebStorm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16639-016B-4A84-B0E5-962E7341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85" b="35993"/>
          <a:stretch/>
        </p:blipFill>
        <p:spPr>
          <a:xfrm>
            <a:off x="1751427" y="2156022"/>
            <a:ext cx="8750105" cy="403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76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69C6-D5E9-4FF7-86B8-FDE7B076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 -HTML</a:t>
            </a:r>
            <a:endParaRPr lang="en-N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3B639-18F9-43FF-9985-0FB429FC4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30" r="51993" b="31120"/>
          <a:stretch/>
        </p:blipFill>
        <p:spPr>
          <a:xfrm>
            <a:off x="6579885" y="2298283"/>
            <a:ext cx="5265112" cy="3690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A032B-11D3-493B-967B-6B0B2581B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3" t="7159" r="34461" b="25321"/>
          <a:stretch/>
        </p:blipFill>
        <p:spPr>
          <a:xfrm>
            <a:off x="686972" y="1939569"/>
            <a:ext cx="5439508" cy="4407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98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2B66-1DB8-4CEC-800E-CD14A91C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 JavaScript</a:t>
            </a:r>
            <a:endParaRPr lang="en-N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4E43C-B1EC-4B20-AD7C-D5DE0145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74" t="7159" r="44843" b="72641"/>
          <a:stretch/>
        </p:blipFill>
        <p:spPr>
          <a:xfrm>
            <a:off x="385934" y="2646537"/>
            <a:ext cx="5408159" cy="1688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83AA4-3EA5-4FC4-BB72-2B00DD9FB074}"/>
              </a:ext>
            </a:extLst>
          </p:cNvPr>
          <p:cNvSpPr txBox="1"/>
          <p:nvPr/>
        </p:nvSpPr>
        <p:spPr>
          <a:xfrm>
            <a:off x="520504" y="2199784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Global declaration &amp; HTML page load method</a:t>
            </a:r>
            <a:endParaRPr lang="en-NZ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B1C3E84-C4E0-4700-A599-097ACBAC8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0" t="23620" r="40006" b="59548"/>
          <a:stretch/>
        </p:blipFill>
        <p:spPr>
          <a:xfrm>
            <a:off x="5948521" y="4473550"/>
            <a:ext cx="6054492" cy="1688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7F059F-E34C-4C5D-89C2-6DB0E7C36A94}"/>
              </a:ext>
            </a:extLst>
          </p:cNvPr>
          <p:cNvSpPr txBox="1"/>
          <p:nvPr/>
        </p:nvSpPr>
        <p:spPr>
          <a:xfrm>
            <a:off x="5948521" y="3919553"/>
            <a:ext cx="7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Dynamically adding new table to html table with id “grid”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7383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173C-3825-4186-A21D-CEB6BC16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 JavaScript(Cont.)</a:t>
            </a:r>
            <a:br>
              <a:rPr lang="en-IN" dirty="0"/>
            </a:br>
            <a:r>
              <a:rPr lang="en-IN" dirty="0"/>
              <a:t>100*100 cells table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FEC1-A3D0-42A3-8998-5F8CF03F9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0" t="15163" r="9000" b="15265"/>
          <a:stretch/>
        </p:blipFill>
        <p:spPr>
          <a:xfrm>
            <a:off x="197452" y="1960813"/>
            <a:ext cx="7159951" cy="427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5724A1-DEDB-4B7F-8780-2737801ECA1E}"/>
              </a:ext>
            </a:extLst>
          </p:cNvPr>
          <p:cNvSpPr txBox="1"/>
          <p:nvPr/>
        </p:nvSpPr>
        <p:spPr>
          <a:xfrm>
            <a:off x="7518950" y="1960813"/>
            <a:ext cx="44755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j = 0; </a:t>
            </a:r>
            <a:r>
              <a:rPr lang="en-IN" sz="1600" dirty="0" err="1"/>
              <a:t>i</a:t>
            </a:r>
            <a:r>
              <a:rPr lang="en-IN" sz="1600" dirty="0"/>
              <a:t> = 0 for</a:t>
            </a:r>
          </a:p>
          <a:p>
            <a:endParaRPr lang="en-IN" sz="1600" dirty="0"/>
          </a:p>
          <a:p>
            <a:r>
              <a:rPr lang="en-IN" sz="1600" dirty="0"/>
              <a:t>   </a:t>
            </a:r>
            <a:r>
              <a:rPr lang="en-IN" sz="1600" dirty="0" err="1"/>
              <a:t>i</a:t>
            </a:r>
            <a:r>
              <a:rPr lang="en-IN" sz="1600" dirty="0"/>
              <a:t> = 0 first row and j &gt; 0 from second column</a:t>
            </a:r>
          </a:p>
          <a:p>
            <a:endParaRPr lang="en-IN" sz="1600" dirty="0"/>
          </a:p>
          <a:p>
            <a:r>
              <a:rPr lang="en-IN" sz="1600" dirty="0"/>
              <a:t>If j==1 then n = 0 </a:t>
            </a:r>
          </a:p>
          <a:p>
            <a:r>
              <a:rPr lang="en-IN" sz="1600" dirty="0"/>
              <a:t>s = n % 26 + 65 = 0%26 + 65 = 65 -&gt; </a:t>
            </a:r>
            <a:r>
              <a:rPr lang="en-IN" sz="1600" b="1" dirty="0"/>
              <a:t>A</a:t>
            </a:r>
          </a:p>
          <a:p>
            <a:r>
              <a:rPr lang="en-NZ" sz="1600" dirty="0"/>
              <a:t>n = n / 26 = 0/26 = 0 -1 = -1 exit while</a:t>
            </a:r>
          </a:p>
          <a:p>
            <a:r>
              <a:rPr lang="en-NZ" sz="1600" dirty="0"/>
              <a:t>…Same A to Z</a:t>
            </a:r>
          </a:p>
          <a:p>
            <a:endParaRPr lang="en-NZ" sz="1600" dirty="0"/>
          </a:p>
          <a:p>
            <a:r>
              <a:rPr lang="en-NZ" sz="1600" dirty="0"/>
              <a:t>Now to get names after Z </a:t>
            </a:r>
            <a:r>
              <a:rPr lang="en-NZ" sz="1600" dirty="0" err="1"/>
              <a:t>i.e</a:t>
            </a:r>
            <a:r>
              <a:rPr lang="en-NZ" sz="1600" dirty="0"/>
              <a:t> AA,AB,AC…. </a:t>
            </a:r>
          </a:p>
          <a:p>
            <a:r>
              <a:rPr lang="en-NZ" sz="1600" dirty="0"/>
              <a:t>To get AA, now n= 26</a:t>
            </a:r>
          </a:p>
          <a:p>
            <a:r>
              <a:rPr lang="en-IN" sz="1600" dirty="0"/>
              <a:t>s = n % 26 + 65 = 26%26 + 65 = 65 -&gt; A</a:t>
            </a:r>
          </a:p>
          <a:p>
            <a:r>
              <a:rPr lang="en-NZ" sz="1600" dirty="0"/>
              <a:t>n = n / 26 = 26/26 = 1 - 1 = 0 , </a:t>
            </a:r>
          </a:p>
          <a:p>
            <a:endParaRPr lang="en-NZ" sz="1600" dirty="0"/>
          </a:p>
          <a:p>
            <a:r>
              <a:rPr lang="en-NZ" sz="1600" dirty="0"/>
              <a:t>again while loop, now n=0</a:t>
            </a:r>
          </a:p>
          <a:p>
            <a:r>
              <a:rPr lang="en-IN" sz="1600" dirty="0"/>
              <a:t>s = n % 26 + 65 = 0%26 + 65 = 65 -&gt; A</a:t>
            </a:r>
          </a:p>
          <a:p>
            <a:r>
              <a:rPr lang="en-IN" sz="1600" dirty="0"/>
              <a:t>s= s + A = </a:t>
            </a:r>
            <a:r>
              <a:rPr lang="en-IN" sz="1600" b="1" dirty="0"/>
              <a:t>AA</a:t>
            </a:r>
          </a:p>
          <a:p>
            <a:r>
              <a:rPr lang="en-NZ" sz="1600" dirty="0"/>
              <a:t>n = n / 26 = 0/26 = 0 -1 = -1 exit while</a:t>
            </a:r>
          </a:p>
          <a:p>
            <a:endParaRPr lang="en-NZ" dirty="0"/>
          </a:p>
          <a:p>
            <a:endParaRPr lang="en-IN" dirty="0"/>
          </a:p>
          <a:p>
            <a:endParaRPr lang="en-NZ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03BBFE1-E814-46C1-BA51-184ABB71D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621" r="91571" b="66764"/>
          <a:stretch/>
        </p:blipFill>
        <p:spPr>
          <a:xfrm>
            <a:off x="9355085" y="1793801"/>
            <a:ext cx="1096710" cy="703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E26193-9F9F-4EAA-9D00-0CFD93C90BB8}"/>
              </a:ext>
            </a:extLst>
          </p:cNvPr>
          <p:cNvCxnSpPr>
            <a:cxnSpLocks/>
          </p:cNvCxnSpPr>
          <p:nvPr/>
        </p:nvCxnSpPr>
        <p:spPr>
          <a:xfrm flipV="1">
            <a:off x="9101797" y="1960813"/>
            <a:ext cx="51928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8F851B-BA07-441B-BA9F-9A7D3DA5BFC4}"/>
              </a:ext>
            </a:extLst>
          </p:cNvPr>
          <p:cNvCxnSpPr>
            <a:cxnSpLocks/>
          </p:cNvCxnSpPr>
          <p:nvPr/>
        </p:nvCxnSpPr>
        <p:spPr>
          <a:xfrm flipV="1">
            <a:off x="1740205" y="2672862"/>
            <a:ext cx="5954823" cy="22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0436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1_RetrospectVTI</vt:lpstr>
      <vt:lpstr>Mini Spreadsheet</vt:lpstr>
      <vt:lpstr>Creating Mini Spreadsheet   Works like Excel  Using JavaScript, HTML, CSS</vt:lpstr>
      <vt:lpstr>Contents</vt:lpstr>
      <vt:lpstr>Tasks</vt:lpstr>
      <vt:lpstr>Project Files</vt:lpstr>
      <vt:lpstr>Editor- JetBrains WebStorm</vt:lpstr>
      <vt:lpstr>Coding -HTML</vt:lpstr>
      <vt:lpstr>Coding JavaScript</vt:lpstr>
      <vt:lpstr>Coding JavaScript(Cont.) 100*100 cells table</vt:lpstr>
      <vt:lpstr>Previous code used for calculating Column Labels</vt:lpstr>
      <vt:lpstr>Coding JavaScript(Cont.)  Refresh button</vt:lpstr>
      <vt:lpstr>Coding JavaScript(Cont.)   Cell key up storing data</vt:lpstr>
      <vt:lpstr>Coding JavaScript(Cont.) Formula support</vt:lpstr>
      <vt:lpstr>Coding JavaScript(Cont.) Function Support</vt:lpstr>
      <vt:lpstr>Coding JavaScript(Cont.) Formula &amp; Function support</vt:lpstr>
      <vt:lpstr>Coding JavaScript(Cont.) Formatting support</vt:lpstr>
      <vt:lpstr>CSS</vt:lpstr>
      <vt:lpstr>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2020-07-20T05:51:18Z</dcterms:created>
  <dcterms:modified xsi:type="dcterms:W3CDTF">2020-07-20T06:33:53Z</dcterms:modified>
</cp:coreProperties>
</file>